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8"/>
  </p:notesMasterIdLst>
  <p:sldIdLst>
    <p:sldId id="26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7" r:id="rId15"/>
    <p:sldId id="358" r:id="rId16"/>
    <p:sldId id="359" r:id="rId17"/>
    <p:sldId id="360" r:id="rId18"/>
    <p:sldId id="362" r:id="rId19"/>
    <p:sldId id="363" r:id="rId20"/>
    <p:sldId id="364" r:id="rId21"/>
    <p:sldId id="365" r:id="rId22"/>
    <p:sldId id="368" r:id="rId23"/>
    <p:sldId id="366" r:id="rId24"/>
    <p:sldId id="367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86" r:id="rId36"/>
    <p:sldId id="387" r:id="rId37"/>
    <p:sldId id="388" r:id="rId38"/>
    <p:sldId id="389" r:id="rId39"/>
    <p:sldId id="379" r:id="rId40"/>
    <p:sldId id="380" r:id="rId41"/>
    <p:sldId id="381" r:id="rId42"/>
    <p:sldId id="318" r:id="rId43"/>
    <p:sldId id="320" r:id="rId44"/>
    <p:sldId id="333" r:id="rId45"/>
    <p:sldId id="385" r:id="rId46"/>
    <p:sldId id="31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10" d="100"/>
          <a:sy n="110" d="100"/>
        </p:scale>
        <p:origin x="-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E60-5FC5-427A-92D2-5170F75B2BD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4A58-BB28-4D3B-ACB3-273E3F5846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 advClick="0" advTm="2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Click="0" advTm="2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A256A7-7C30-4638-BEA6-6E9B36E05C90}" type="datetimeFigureOut">
              <a:rPr lang="cs-CZ" smtClean="0"/>
              <a:pPr/>
              <a:t>03.02.2026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Click="0" advTm="26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a/a2/CygneVaire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d/d5/White_Stork_(Ciconia_ciconia)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1/15/Black-headed_Gull_-_Larus_ridibundus_-_Hettum%C3%A1fur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2/29/Common_Buzzard_RWD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8/81/Northern_Goshawk_ad_M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2/24/Common_kestrel_falco_tinnunculus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3/33/Accipiter_gentilis_-injured_Goshawk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8/84/Aquila_chrysaetos_Flickr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8/87/Fak%C3%B3kesely%C5%B1_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f/Perdix_perdix_(Marek_Szczepanek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3/3e/Tyto_alba_close_up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5/55/Strix_aluco_3_(Martin_Mecnarowski)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9/Mochuelo_Com%C3%BAn_(_Athene_noctua_)(1)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7/78/Eagle.owl.arp.750pix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3/31/Schwarzspecht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7/79/DendrocoposMajor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4/4f/Kuckuck_(Cuculus_canorus)_by_Tim_Peukert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3/33/House_sparrowII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7/79/Male_and_female_pheasant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7/7c/Fringilla_coelebs_chaffinch_male_edit2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2/2d/Parus_major_m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2/24/Landsvale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0/06/Delichon_urbicum_10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5/5a/Emberiza_citrinella_-New_Zealand_-North_Island-8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0/01/Pied_wagtail.jpe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d/d8/Alauda_arvensis_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5/56/Wachtel_in_Haltung_clipped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f/fc/Kos_cerny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commons/1/1b/European_Starling_2006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//upload.wikimedia.org/wikipedia/commons/6/6d/Garrulus_glandarius_1_Luc_Viatour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//upload.wikimedia.org/wikipedia/commons/6/6f/Corvus_frugilegus_2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a/a4/Blue_Rock_Pigeon_I2_IMG_787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7/7b/Collared_Dov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7/7c/Mallard_08050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5/Greylag-Goos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chemeClr val="tx1"/>
                </a:solidFill>
              </a:rPr>
              <a:t>Ptáci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35730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Urči název a zařaď do příslušné skupiny</a:t>
            </a:r>
            <a:endParaRPr lang="cs-CZ" sz="3600" dirty="0"/>
          </a:p>
        </p:txBody>
      </p:sp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pic>
        <p:nvPicPr>
          <p:cNvPr id="5" name="Picture 2" descr="Soubor:CygneVa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85214" cy="525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pic>
        <p:nvPicPr>
          <p:cNvPr id="4" name="Picture 2" descr="Soubor:White Stork (Ciconia ciconi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84776" cy="548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  <p:pic>
        <p:nvPicPr>
          <p:cNvPr id="4" name="Zástupný symbol pro obsah 3" descr="vola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4789326" cy="618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pic>
        <p:nvPicPr>
          <p:cNvPr id="4" name="Picture 2" descr="Soubor:Black-headed Gull - Larus ridibundus - Hettumáf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8464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  <p:pic>
        <p:nvPicPr>
          <p:cNvPr id="4" name="Picture 2" descr="File:Common Buzzard RW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136527" cy="56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  <p:pic>
        <p:nvPicPr>
          <p:cNvPr id="4" name="Picture 6" descr="File:Northern Goshawk ad 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3744416" cy="611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  <p:pic>
        <p:nvPicPr>
          <p:cNvPr id="4" name="Picture 4" descr="Soubor:Common kestrel falco tinnuncu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6672"/>
            <a:ext cx="4536504" cy="610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</a:t>
            </a:r>
            <a:endParaRPr lang="cs-CZ" dirty="0"/>
          </a:p>
        </p:txBody>
      </p:sp>
      <p:pic>
        <p:nvPicPr>
          <p:cNvPr id="5" name="Picture 2" descr="Soubor:Accipiter gentilis -injured Goshaw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832650" cy="583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</a:t>
            </a:r>
            <a:endParaRPr lang="cs-CZ" dirty="0"/>
          </a:p>
        </p:txBody>
      </p:sp>
      <p:pic>
        <p:nvPicPr>
          <p:cNvPr id="4" name="Picture 2" descr="Soubor:Aquila chrysaetos Flick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57757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</a:t>
            </a:r>
            <a:endParaRPr lang="cs-CZ" dirty="0"/>
          </a:p>
        </p:txBody>
      </p:sp>
      <p:pic>
        <p:nvPicPr>
          <p:cNvPr id="4" name="Picture 2" descr="Soubor:Fakókeselyű 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92821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4" name="Zástupný symbol pro obsah 5" descr="koroptev sam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570718" cy="486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oubor:Perdix perdix (Marek Szczepanek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24409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</a:t>
            </a:r>
            <a:endParaRPr lang="cs-CZ" dirty="0"/>
          </a:p>
        </p:txBody>
      </p:sp>
      <p:pic>
        <p:nvPicPr>
          <p:cNvPr id="5" name="Picture 2" descr="Soubor:Tyto alba close 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0699"/>
            <a:ext cx="5327392" cy="597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  <p:pic>
        <p:nvPicPr>
          <p:cNvPr id="5" name="Picture 2" descr="Soubor:Strix aluco 3 (Martin Mecnarowski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536504" cy="616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</a:t>
            </a:r>
            <a:endParaRPr lang="cs-CZ" dirty="0"/>
          </a:p>
        </p:txBody>
      </p:sp>
      <p:pic>
        <p:nvPicPr>
          <p:cNvPr id="4" name="Picture 2" descr="Soubor:Mochuelo Común ( Athene noctua )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032448" cy="603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</a:t>
            </a:r>
            <a:endParaRPr lang="cs-CZ" dirty="0"/>
          </a:p>
        </p:txBody>
      </p:sp>
      <p:pic>
        <p:nvPicPr>
          <p:cNvPr id="4" name="Zástupný symbol pro obsah 3" descr="kal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4968552" cy="608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23</a:t>
            </a:r>
            <a:endParaRPr lang="cs-CZ" dirty="0"/>
          </a:p>
        </p:txBody>
      </p:sp>
      <p:pic>
        <p:nvPicPr>
          <p:cNvPr id="4" name="Picture 2" descr="Soubor:Eagle.owl.arp.75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040560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</a:t>
            </a:r>
            <a:endParaRPr lang="cs-CZ" dirty="0"/>
          </a:p>
        </p:txBody>
      </p:sp>
      <p:pic>
        <p:nvPicPr>
          <p:cNvPr id="4" name="Picture 2" descr="Soubor:Schwarzspec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392488" cy="605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25</a:t>
            </a:r>
            <a:endParaRPr lang="cs-CZ" dirty="0"/>
          </a:p>
        </p:txBody>
      </p:sp>
      <p:pic>
        <p:nvPicPr>
          <p:cNvPr id="4" name="Picture 2" descr="Soubor:DendrocoposMaj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536504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26</a:t>
            </a:r>
            <a:endParaRPr lang="cs-CZ" dirty="0"/>
          </a:p>
        </p:txBody>
      </p:sp>
      <p:pic>
        <p:nvPicPr>
          <p:cNvPr id="4" name="Picture 4" descr="http://upload.wikimedia.org/wikipedia/commons/1/1f/RO_B_Carol_Park_green_woodpe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092213" cy="612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27</a:t>
            </a:r>
            <a:endParaRPr lang="cs-CZ" dirty="0"/>
          </a:p>
        </p:txBody>
      </p:sp>
      <p:pic>
        <p:nvPicPr>
          <p:cNvPr id="4" name="Picture 2" descr="Soubor:Kuckuck (Cuculus canorus) by Tim Peuk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78172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28</a:t>
            </a:r>
            <a:endParaRPr lang="cs-CZ" dirty="0"/>
          </a:p>
        </p:txBody>
      </p:sp>
      <p:pic>
        <p:nvPicPr>
          <p:cNvPr id="4" name="Picture 2" descr="Soubor:House sparrowI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5"/>
            <a:ext cx="7776864" cy="519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4" name="Picture 4" descr="Soubor:Male and female pheas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512835" cy="563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29</a:t>
            </a:r>
            <a:endParaRPr lang="cs-CZ" dirty="0"/>
          </a:p>
        </p:txBody>
      </p:sp>
      <p:pic>
        <p:nvPicPr>
          <p:cNvPr id="4" name="Picture 2" descr="Soubor:Fringilla coelebs chaffinch male ed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48472" cy="600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30</a:t>
            </a:r>
            <a:endParaRPr lang="cs-CZ" dirty="0"/>
          </a:p>
        </p:txBody>
      </p:sp>
      <p:pic>
        <p:nvPicPr>
          <p:cNvPr id="4" name="Obrázek 3" descr="800px-PyrrhulaPyrrhulaAutu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77601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31</a:t>
            </a:r>
            <a:endParaRPr lang="cs-CZ" dirty="0"/>
          </a:p>
        </p:txBody>
      </p:sp>
      <p:pic>
        <p:nvPicPr>
          <p:cNvPr id="4" name="Obrázek 3" descr="Soubor:Parus major 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32</a:t>
            </a:r>
            <a:endParaRPr lang="cs-CZ" dirty="0"/>
          </a:p>
        </p:txBody>
      </p:sp>
      <p:pic>
        <p:nvPicPr>
          <p:cNvPr id="4" name="Picture 2" descr="Soubor:Landsv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671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33</a:t>
            </a:r>
            <a:endParaRPr lang="cs-CZ" dirty="0"/>
          </a:p>
        </p:txBody>
      </p:sp>
      <p:pic>
        <p:nvPicPr>
          <p:cNvPr id="4" name="Picture 2" descr="Soubor:Delichon urbicum 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34</a:t>
            </a:r>
            <a:endParaRPr lang="cs-CZ" dirty="0"/>
          </a:p>
        </p:txBody>
      </p:sp>
      <p:pic>
        <p:nvPicPr>
          <p:cNvPr id="5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l="2947" t="19110" r="23385" b="6043"/>
          <a:stretch>
            <a:fillRect/>
          </a:stretch>
        </p:blipFill>
        <p:spPr bwMode="auto">
          <a:xfrm>
            <a:off x="611560" y="764704"/>
            <a:ext cx="7842743" cy="491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</a:t>
            </a:r>
            <a:endParaRPr lang="cs-CZ" dirty="0"/>
          </a:p>
        </p:txBody>
      </p:sp>
      <p:pic>
        <p:nvPicPr>
          <p:cNvPr id="6" name="Picture 6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t="8323" r="27473" b="11226"/>
          <a:stretch>
            <a:fillRect/>
          </a:stretch>
        </p:blipFill>
        <p:spPr bwMode="auto">
          <a:xfrm>
            <a:off x="827584" y="620688"/>
            <a:ext cx="743431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36</a:t>
            </a:r>
            <a:endParaRPr lang="cs-CZ" dirty="0"/>
          </a:p>
        </p:txBody>
      </p:sp>
      <p:pic>
        <p:nvPicPr>
          <p:cNvPr id="3" name="Obrázek 2" descr="Soubor:Emberiza citrinella -New Zealand -North Island-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9208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37</a:t>
            </a:r>
            <a:endParaRPr lang="cs-CZ" dirty="0"/>
          </a:p>
        </p:txBody>
      </p:sp>
      <p:pic>
        <p:nvPicPr>
          <p:cNvPr id="3" name="Picture 2" descr="Soubor:Pied wagtai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20880" cy="527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38</a:t>
            </a:r>
            <a:endParaRPr lang="cs-CZ" dirty="0"/>
          </a:p>
        </p:txBody>
      </p:sp>
      <p:pic>
        <p:nvPicPr>
          <p:cNvPr id="4" name="Picture 2" descr="Soubor:Alauda arvensis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45282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4" name="Picture 2" descr="Soubor:Wachtel in Haltung cli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7582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39</a:t>
            </a:r>
            <a:endParaRPr lang="cs-CZ" dirty="0"/>
          </a:p>
        </p:txBody>
      </p:sp>
      <p:pic>
        <p:nvPicPr>
          <p:cNvPr id="4" name="Picture 2" descr="Soubor:Kos cer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272808" cy="51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40</a:t>
            </a:r>
            <a:endParaRPr lang="cs-CZ" dirty="0"/>
          </a:p>
        </p:txBody>
      </p:sp>
      <p:pic>
        <p:nvPicPr>
          <p:cNvPr id="4" name="Picture 2" descr="Soubor:European Starling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76464" cy="604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16416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41</a:t>
            </a:r>
            <a:endParaRPr lang="cs-CZ" dirty="0"/>
          </a:p>
        </p:txBody>
      </p:sp>
      <p:pic>
        <p:nvPicPr>
          <p:cNvPr id="5" name="Picture 2" descr="Soubor:Garrulus glandarius 1 Luc Viat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9318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</a:t>
            </a:r>
            <a:endParaRPr lang="cs-CZ" dirty="0"/>
          </a:p>
        </p:txBody>
      </p:sp>
      <p:pic>
        <p:nvPicPr>
          <p:cNvPr id="4" name="Picture 2" descr="http://medienjagd.test.newsroom.de/elster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33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iolib.cz/IMG/GAL/BIG/25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523259" cy="300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43</a:t>
            </a:r>
            <a:endParaRPr lang="cs-CZ" dirty="0"/>
          </a:p>
        </p:txBody>
      </p:sp>
      <p:pic>
        <p:nvPicPr>
          <p:cNvPr id="4" name="Picture 4" descr="http://t3.gstatic.com/images?q=tbn:ANd9GcTtc4Sn-iYkv5X76Xd4yjYUb30dhR5n2u206ZXJOvI1tJKhbQ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4032448" cy="270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44</a:t>
            </a:r>
            <a:endParaRPr lang="cs-CZ" dirty="0"/>
          </a:p>
        </p:txBody>
      </p:sp>
      <p:pic>
        <p:nvPicPr>
          <p:cNvPr id="4" name="Picture 2" descr="Soubor:Corvus frugilegus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416824" cy="515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-171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Správné  odpovědi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88640"/>
            <a:ext cx="4680520" cy="9910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Koroptev polní - hrabaví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Bažant obecný - hrabaví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Křepelka polní - hrabaví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Tetřev hlušec - hrabaví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Holub domácí - </a:t>
            </a:r>
            <a:r>
              <a:rPr lang="cs-CZ" dirty="0" err="1" smtClean="0">
                <a:solidFill>
                  <a:schemeClr val="bg1"/>
                </a:solidFill>
              </a:rPr>
              <a:t>měkkozobí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Hrdlička zahradní - </a:t>
            </a:r>
            <a:r>
              <a:rPr lang="cs-CZ" dirty="0" err="1" smtClean="0">
                <a:solidFill>
                  <a:schemeClr val="bg1"/>
                </a:solidFill>
              </a:rPr>
              <a:t>měkkozobí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Kachna divoká - vrubozobí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Husa velká - vrubozobí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Labuť velká - vrubozobí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Čáp bílý - brodiví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Volavka popelavá - brodiví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Racek chechtavý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Káně lesní -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Jestřáb lesní -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Poštolka obecná -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Sokol stěhovavý -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Orel skalní -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Sup bělohlavý – dravci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Sova pálená – sovy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 Puštík obecný </a:t>
            </a:r>
            <a:r>
              <a:rPr lang="cs-CZ" dirty="0" smtClean="0">
                <a:solidFill>
                  <a:schemeClr val="bg1"/>
                </a:solidFill>
              </a:rPr>
              <a:t>– sovy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Sýček obecný – sovy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Kalous ušatý - sovy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/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3480" y="260648"/>
            <a:ext cx="4680520" cy="9356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23. Výr </a:t>
            </a:r>
            <a:r>
              <a:rPr lang="cs-CZ" dirty="0" smtClean="0">
                <a:solidFill>
                  <a:schemeClr val="bg1"/>
                </a:solidFill>
              </a:rPr>
              <a:t>velký - sovy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24.  </a:t>
            </a:r>
            <a:r>
              <a:rPr lang="cs-CZ" dirty="0" smtClean="0">
                <a:solidFill>
                  <a:schemeClr val="bg1"/>
                </a:solidFill>
              </a:rPr>
              <a:t>Datel černý - šplhavci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25.  </a:t>
            </a:r>
            <a:r>
              <a:rPr lang="cs-CZ" dirty="0" smtClean="0">
                <a:solidFill>
                  <a:schemeClr val="bg1"/>
                </a:solidFill>
              </a:rPr>
              <a:t>Strakapoud </a:t>
            </a:r>
            <a:r>
              <a:rPr lang="cs-CZ" dirty="0" smtClean="0">
                <a:solidFill>
                  <a:schemeClr val="bg1"/>
                </a:solidFill>
              </a:rPr>
              <a:t>velký </a:t>
            </a:r>
            <a:r>
              <a:rPr lang="cs-CZ" dirty="0" smtClean="0">
                <a:solidFill>
                  <a:schemeClr val="bg1"/>
                </a:solidFill>
              </a:rPr>
              <a:t>– šplhavci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26. 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Žluna zelená – šplhavci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27.  </a:t>
            </a:r>
            <a:r>
              <a:rPr lang="cs-CZ" dirty="0" smtClean="0">
                <a:solidFill>
                  <a:schemeClr val="bg1"/>
                </a:solidFill>
              </a:rPr>
              <a:t>Kukačka obecná – kukačky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28.  </a:t>
            </a:r>
            <a:r>
              <a:rPr lang="cs-CZ" dirty="0" smtClean="0">
                <a:solidFill>
                  <a:schemeClr val="bg1"/>
                </a:solidFill>
              </a:rPr>
              <a:t>Vrabec </a:t>
            </a:r>
            <a:r>
              <a:rPr lang="cs-CZ" dirty="0" smtClean="0">
                <a:solidFill>
                  <a:schemeClr val="bg1"/>
                </a:solidFill>
              </a:rPr>
              <a:t>domácí – 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 Pěnkava </a:t>
            </a:r>
            <a:r>
              <a:rPr lang="cs-CZ" dirty="0" smtClean="0">
                <a:solidFill>
                  <a:schemeClr val="bg1"/>
                </a:solidFill>
              </a:rPr>
              <a:t>obecná – </a:t>
            </a:r>
            <a:r>
              <a:rPr lang="cs-CZ" dirty="0" smtClean="0">
                <a:solidFill>
                  <a:schemeClr val="bg1"/>
                </a:solidFill>
              </a:rPr>
              <a:t>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 Hýl </a:t>
            </a:r>
            <a:r>
              <a:rPr lang="cs-CZ" dirty="0" smtClean="0">
                <a:solidFill>
                  <a:schemeClr val="bg1"/>
                </a:solidFill>
              </a:rPr>
              <a:t>obecný – </a:t>
            </a:r>
            <a:r>
              <a:rPr lang="cs-CZ" dirty="0" smtClean="0">
                <a:solidFill>
                  <a:schemeClr val="bg1"/>
                </a:solidFill>
              </a:rPr>
              <a:t>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 Sýkora </a:t>
            </a:r>
            <a:r>
              <a:rPr lang="cs-CZ" dirty="0" smtClean="0">
                <a:solidFill>
                  <a:schemeClr val="bg1"/>
                </a:solidFill>
              </a:rPr>
              <a:t>koňadra – </a:t>
            </a:r>
            <a:r>
              <a:rPr lang="cs-CZ" dirty="0" smtClean="0">
                <a:solidFill>
                  <a:schemeClr val="bg1"/>
                </a:solidFill>
              </a:rPr>
              <a:t>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Vlaštovka obecná – </a:t>
            </a:r>
            <a:r>
              <a:rPr lang="cs-CZ" dirty="0" smtClean="0">
                <a:solidFill>
                  <a:schemeClr val="bg1"/>
                </a:solidFill>
              </a:rPr>
              <a:t>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Jiřička </a:t>
            </a:r>
            <a:r>
              <a:rPr lang="cs-CZ" dirty="0" smtClean="0">
                <a:solidFill>
                  <a:schemeClr val="bg1"/>
                </a:solidFill>
              </a:rPr>
              <a:t>obecná – </a:t>
            </a:r>
            <a:r>
              <a:rPr lang="cs-CZ" dirty="0" smtClean="0">
                <a:solidFill>
                  <a:schemeClr val="bg1"/>
                </a:solidFill>
              </a:rPr>
              <a:t>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Brhlík lesní - pěvci</a:t>
            </a: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Drozd zpěvný - pěvci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Strnad obecný - pěvci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9"/>
            </a:pPr>
            <a:r>
              <a:rPr lang="cs-CZ" dirty="0" smtClean="0">
                <a:solidFill>
                  <a:schemeClr val="bg1"/>
                </a:solidFill>
              </a:rPr>
              <a:t>Konipas bílý - pěvci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38. </a:t>
            </a:r>
            <a:r>
              <a:rPr lang="cs-CZ" dirty="0" smtClean="0">
                <a:solidFill>
                  <a:schemeClr val="bg1"/>
                </a:solidFill>
              </a:rPr>
              <a:t>Skřivan polní –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39. </a:t>
            </a:r>
            <a:r>
              <a:rPr lang="cs-CZ" dirty="0" smtClean="0">
                <a:solidFill>
                  <a:schemeClr val="bg1"/>
                </a:solidFill>
              </a:rPr>
              <a:t>Kos </a:t>
            </a:r>
            <a:r>
              <a:rPr lang="cs-CZ" dirty="0" smtClean="0">
                <a:solidFill>
                  <a:schemeClr val="bg1"/>
                </a:solidFill>
              </a:rPr>
              <a:t>černý –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40. </a:t>
            </a:r>
            <a:r>
              <a:rPr lang="cs-CZ" dirty="0" smtClean="0">
                <a:solidFill>
                  <a:schemeClr val="bg1"/>
                </a:solidFill>
              </a:rPr>
              <a:t>Špaček </a:t>
            </a:r>
            <a:r>
              <a:rPr lang="cs-CZ" dirty="0" smtClean="0">
                <a:solidFill>
                  <a:schemeClr val="bg1"/>
                </a:solidFill>
              </a:rPr>
              <a:t>obecný –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41. </a:t>
            </a:r>
            <a:r>
              <a:rPr lang="cs-CZ" dirty="0" smtClean="0">
                <a:solidFill>
                  <a:schemeClr val="bg1"/>
                </a:solidFill>
              </a:rPr>
              <a:t>Sojka obecná -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42. Straka </a:t>
            </a:r>
            <a:r>
              <a:rPr lang="cs-CZ" dirty="0" smtClean="0">
                <a:solidFill>
                  <a:schemeClr val="bg1"/>
                </a:solidFill>
              </a:rPr>
              <a:t>obecná –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43. </a:t>
            </a:r>
            <a:r>
              <a:rPr lang="cs-CZ" dirty="0" smtClean="0">
                <a:solidFill>
                  <a:schemeClr val="bg1"/>
                </a:solidFill>
              </a:rPr>
              <a:t>Vrána </a:t>
            </a:r>
            <a:r>
              <a:rPr lang="cs-CZ" dirty="0" smtClean="0">
                <a:solidFill>
                  <a:schemeClr val="bg1"/>
                </a:solidFill>
              </a:rPr>
              <a:t>obecná – pěvci</a:t>
            </a:r>
          </a:p>
          <a:p>
            <a:pPr marL="342900" indent="-342900"/>
            <a:r>
              <a:rPr lang="cs-CZ" dirty="0" smtClean="0">
                <a:solidFill>
                  <a:schemeClr val="bg1"/>
                </a:solidFill>
              </a:rPr>
              <a:t>44. </a:t>
            </a:r>
            <a:r>
              <a:rPr lang="cs-CZ" dirty="0" smtClean="0">
                <a:solidFill>
                  <a:schemeClr val="bg1"/>
                </a:solidFill>
              </a:rPr>
              <a:t>Havran </a:t>
            </a:r>
            <a:r>
              <a:rPr lang="cs-CZ" dirty="0" smtClean="0">
                <a:solidFill>
                  <a:schemeClr val="bg1"/>
                </a:solidFill>
              </a:rPr>
              <a:t>polní - pěvci</a:t>
            </a:r>
            <a:endParaRPr lang="cs-CZ" dirty="0" smtClean="0"/>
          </a:p>
          <a:p>
            <a:pPr marL="342900" indent="-342900">
              <a:buAutoNum type="arabicPeriod" startAt="21"/>
            </a:pPr>
            <a:endParaRPr lang="cs-CZ" dirty="0" smtClean="0"/>
          </a:p>
          <a:p>
            <a:pPr marL="342900" indent="-342900"/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000" dirty="0" smtClean="0"/>
          </a:p>
          <a:p>
            <a:pPr marL="342900" indent="-342900">
              <a:buAutoNum type="arabicPeriod"/>
            </a:pP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4" name="Zástupný symbol pro obsah 4" descr="tetř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4" name="Picture 2" descr="Soubor:Blue Rock Pigeon I2 IMG 78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4" name="Picture 2" descr="Soubor:Collared Do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8980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4" name="Picture 2" descr="Soubor:Mallard 0805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2946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pic>
        <p:nvPicPr>
          <p:cNvPr id="4" name="Picture 2" descr="Soubor:Greylag-Goo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9766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853</TotalTime>
  <Words>271</Words>
  <Application>Microsoft Office PowerPoint</Application>
  <PresentationFormat>Předvádění na obrazovce (4:3)</PresentationFormat>
  <Paragraphs>109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Vrchol</vt:lpstr>
      <vt:lpstr>Ptáci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Pěvci</dc:title>
  <dc:creator>krajca</dc:creator>
  <cp:lastModifiedBy>radek</cp:lastModifiedBy>
  <cp:revision>167</cp:revision>
  <dcterms:created xsi:type="dcterms:W3CDTF">2011-04-17T12:35:27Z</dcterms:created>
  <dcterms:modified xsi:type="dcterms:W3CDTF">2026-02-03T15:11:59Z</dcterms:modified>
</cp:coreProperties>
</file>