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48"/>
  </p:notesMasterIdLst>
  <p:sldIdLst>
    <p:sldId id="266" r:id="rId2"/>
    <p:sldId id="369" r:id="rId3"/>
    <p:sldId id="370" r:id="rId4"/>
    <p:sldId id="371" r:id="rId5"/>
    <p:sldId id="396" r:id="rId6"/>
    <p:sldId id="372" r:id="rId7"/>
    <p:sldId id="373" r:id="rId8"/>
    <p:sldId id="397" r:id="rId9"/>
    <p:sldId id="374" r:id="rId10"/>
    <p:sldId id="375" r:id="rId11"/>
    <p:sldId id="376" r:id="rId12"/>
    <p:sldId id="377" r:id="rId13"/>
    <p:sldId id="378" r:id="rId14"/>
    <p:sldId id="398" r:id="rId15"/>
    <p:sldId id="379" r:id="rId16"/>
    <p:sldId id="380" r:id="rId17"/>
    <p:sldId id="386" r:id="rId18"/>
    <p:sldId id="399" r:id="rId19"/>
    <p:sldId id="381" r:id="rId20"/>
    <p:sldId id="318" r:id="rId21"/>
    <p:sldId id="320" r:id="rId22"/>
    <p:sldId id="333" r:id="rId23"/>
    <p:sldId id="385" r:id="rId24"/>
    <p:sldId id="316" r:id="rId25"/>
    <p:sldId id="325" r:id="rId26"/>
    <p:sldId id="329" r:id="rId27"/>
    <p:sldId id="395" r:id="rId28"/>
    <p:sldId id="322" r:id="rId29"/>
    <p:sldId id="327" r:id="rId30"/>
    <p:sldId id="400" r:id="rId31"/>
    <p:sldId id="401" r:id="rId32"/>
    <p:sldId id="323" r:id="rId33"/>
    <p:sldId id="393" r:id="rId34"/>
    <p:sldId id="394" r:id="rId35"/>
    <p:sldId id="319" r:id="rId36"/>
    <p:sldId id="326" r:id="rId37"/>
    <p:sldId id="406" r:id="rId38"/>
    <p:sldId id="392" r:id="rId39"/>
    <p:sldId id="391" r:id="rId40"/>
    <p:sldId id="330" r:id="rId41"/>
    <p:sldId id="403" r:id="rId42"/>
    <p:sldId id="390" r:id="rId43"/>
    <p:sldId id="336" r:id="rId44"/>
    <p:sldId id="389" r:id="rId45"/>
    <p:sldId id="402" r:id="rId46"/>
    <p:sldId id="315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2DE60-5FC5-427A-92D2-5170F75B2BD0}" type="datetimeFigureOut">
              <a:rPr lang="cs-CZ" smtClean="0"/>
              <a:pPr/>
              <a:t>19.03.2019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44A58-BB28-4D3B-ACB3-273E3F5846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19.03.2019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19.03.2019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19.03.2019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19.03.2019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19.03.2019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19.03.2019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19.03.2019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19.03.2019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19.03.2019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19.03.2019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56A7-7C30-4638-BEA6-6E9B36E05C90}" type="datetimeFigureOut">
              <a:rPr lang="cs-CZ" smtClean="0"/>
              <a:pPr/>
              <a:t>19.03.2019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A256A7-7C30-4638-BEA6-6E9B36E05C90}" type="datetimeFigureOut">
              <a:rPr lang="cs-CZ" smtClean="0"/>
              <a:pPr/>
              <a:t>19.03.2019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CC45C5-E296-4C01-9005-4242E38B557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9/99/Aphididae_(aka)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0/00/Hydrometra_stagnorum01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s.wikipedia.org/wiki/Soubor:Pyrrhocoris_apterus_(aka)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z/url?sa=i&amp;rct=j&amp;q=&amp;esrc=s&amp;source=images&amp;cd=&amp;cad=rja&amp;uact=8&amp;ved=2ahUKEwii4MbR3Y7hAhWKmbQKHZteA9IQjRx6BAgBEAU&amp;url=https%3A%2F%2Fcs.m.wikipedia.org%2Fwiki%2FSoubor%3AKn%25C4%259B%25C5%25BEice_zelen%25C3%25A1.jpg&amp;psig=AOvVaw3d08kd8wQ8HcL99Vduky_C&amp;ust=155310298788885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0/06/Chrysoperla.carnea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2/25/Eintagsfliege_fg01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9/95/Carabus_auratus_with_prey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4/43/Nicrophorus_vespillo_2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e/e9/Cicindela.campestris.1809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cz/url?sa=i&amp;rct=j&amp;q=&amp;esrc=s&amp;source=images&amp;cd=&amp;cad=rja&amp;uact=8&amp;ved=2ahUKEwjPk4_ylI_hAhXKa1AKHdS_Aw8QjRx6BAgBEAU&amp;url=http%3A%2F%2Fwww.naturfoto.cz%2Fkovarik-krvavy-fotografie-5412.html&amp;psig=AOvVaw2TQzI6XJONgpewtRqPc5YX&amp;ust=1553117788387124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//upload.wikimedia.org/wikipedia/commons/c/c4/XN_Stictoleptura_rubra_00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//upload.wikimedia.org/wikipedia/commons/a/ad/Cetonia-aurata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//upload.wikimedia.org/wikipedia/commons/0/09/Chroust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//upload.wikimedia.org/wikipedia/commons/c/c6/Geotrupidae_-_Anoplotrupes_stercorosus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a/af/Female_Libellula_depressa_bgiu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cs.wikipedia.org/wiki/Soubor:Vanessa_atalanta_-_Admiral_(illustration).jpg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cs.wikipedia.org/wiki/Soubor:Kleiner_Fuchs_(Nymphalis_urticae).jp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//upload.wikimedia.org/wikipedia/commons/a/a2/Otak%C3%A1rek_fenyklov%C3%BD,_Lovo%C5%A1,_2009-07-12.jpg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//upload.wikimedia.org/wikipedia/commons/7/73/Pi%C3%A9ride_du_chou.JP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Leaf_Blue_(Amblypodia_anita)_W_IMG_2700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9/90/Forficula_auricularia.jpg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//upload.wikimedia.org/wikipedia/commons/1/12/Acherontia_atropos01.jpg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cs.wikipedia.org/wiki/Soubor:Tineola.bisselliella.7218.jpg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//upload.wikimedia.org/wikipedia/commons/3/31/Lymantria_monacha02.jpg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z/url?sa=i&amp;rct=j&amp;q=&amp;esrc=s&amp;source=images&amp;cd=&amp;ved=2ahUKEwjX0NKB3I7hAhXOZ1AKHVSiAysQjRx6BAgBEAU&amp;url=http%3A%2F%2Fwww.brouci.cz%2Fdetail-clanku%2F1573_svab-obecny-a-rus-domaci.html&amp;psig=AOvVaw1pO2GeFRbQ6OCE8aa996AG&amp;ust=155310224731577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d/d7/Stenobothrus_lineatus_m_2009_08190188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3/37/Heupferd_fg01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z/url?sa=i&amp;rct=j&amp;q=&amp;esrc=s&amp;source=images&amp;cd=&amp;cad=rja&amp;uact=8&amp;ved=2ahUKEwjJp-Pl3I7hAhUDLFAKHb7VC6EQjRx6BAgBEAU&amp;url=https%3A%2F%2Fcommons.wikimedia.org%2Fwiki%2FFile%3AGryllus_campestris_MHNT.jpg&amp;psig=AOvVaw1D6Bi0Y-Y66IzV-8m7y3Ng&amp;ust=155310275717650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s.wikipedia.org/wiki/Soubor:Pediculus_humanus_var_capitis_female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06896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cs-CZ" sz="6000" dirty="0" smtClean="0">
                <a:solidFill>
                  <a:schemeClr val="tx1"/>
                </a:solidFill>
              </a:rPr>
              <a:t>Hmyz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endParaRPr lang="cs-CZ" sz="60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9</a:t>
            </a:r>
            <a:endParaRPr lang="cs-CZ" dirty="0"/>
          </a:p>
        </p:txBody>
      </p:sp>
      <p:pic>
        <p:nvPicPr>
          <p:cNvPr id="3" name="Picture 2" descr="Soubor:Aphididae (aka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6672"/>
            <a:ext cx="7056784" cy="5570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10</a:t>
            </a:r>
          </a:p>
        </p:txBody>
      </p:sp>
      <p:pic>
        <p:nvPicPr>
          <p:cNvPr id="3" name="Picture 2" descr="Soubor:Hydrometra stagnorum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64704"/>
            <a:ext cx="7056784" cy="5384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11</a:t>
            </a:r>
            <a:endParaRPr lang="cs-CZ" dirty="0"/>
          </a:p>
        </p:txBody>
      </p:sp>
      <p:pic>
        <p:nvPicPr>
          <p:cNvPr id="3" name="Picture 2" descr="http://www.jynx-t.net/priroda/Data/Images/Bruslarka-obec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416824" cy="5562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12</a:t>
            </a:r>
            <a:endParaRPr lang="cs-CZ" dirty="0"/>
          </a:p>
        </p:txBody>
      </p:sp>
      <p:pic>
        <p:nvPicPr>
          <p:cNvPr id="3" name="Picture 2" descr="Ruměnice pospolná">
            <a:hlinkClick r:id="rId2" tooltip="Ruměnice pospolná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76672"/>
            <a:ext cx="5184576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13</a:t>
            </a:r>
            <a:endParaRPr lang="cs-CZ" dirty="0"/>
          </a:p>
        </p:txBody>
      </p:sp>
      <p:pic>
        <p:nvPicPr>
          <p:cNvPr id="56322" name="Picture 2" descr="Výsledek obrázku pro kněžice zelená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476672"/>
            <a:ext cx="7495493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14</a:t>
            </a:r>
            <a:endParaRPr lang="cs-CZ" dirty="0"/>
          </a:p>
        </p:txBody>
      </p:sp>
      <p:pic>
        <p:nvPicPr>
          <p:cNvPr id="3" name="Picture 2" descr="Soubor:Chrysoperla.carne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748334" y="-804118"/>
            <a:ext cx="5555208" cy="81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15</a:t>
            </a:r>
            <a:endParaRPr lang="cs-CZ" dirty="0"/>
          </a:p>
        </p:txBody>
      </p:sp>
      <p:pic>
        <p:nvPicPr>
          <p:cNvPr id="25602" name="Picture 2" descr="alternativní popis obrázku chybí"/>
          <p:cNvPicPr>
            <a:picLocks noChangeAspect="1" noChangeArrowheads="1"/>
          </p:cNvPicPr>
          <p:nvPr/>
        </p:nvPicPr>
        <p:blipFill>
          <a:blip r:embed="rId2" cstate="print"/>
          <a:srcRect r="9091" b="1020"/>
          <a:stretch>
            <a:fillRect/>
          </a:stretch>
        </p:blipFill>
        <p:spPr bwMode="auto">
          <a:xfrm>
            <a:off x="1187624" y="404664"/>
            <a:ext cx="6480720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16</a:t>
            </a:r>
            <a:endParaRPr lang="cs-CZ" dirty="0"/>
          </a:p>
        </p:txBody>
      </p:sp>
      <p:sp>
        <p:nvSpPr>
          <p:cNvPr id="4104" name="AutoShape 8" descr="data:image/jpeg;base64,/9j/4AAQSkZJRgABAQAAAQABAAD/2wCEAAkGBhQSERQUExQUFRUUFhQVFRcXGBcYFxcUFRgVFxQUFBcXHCYeFxkkGRQUHy8gJCcpLCwsFR4xNTAqNSYrLCkBCQoKDgwOGg8PGiwkHiUsLCosKiosKSwpLCkpLCwsLCopLCwsKSkpLCksLCksKSksLCksLCksLCkpLCksKSwpKf/AABEIAOgA2QMBIgACEQEDEQH/xAAcAAACAgMBAQAAAAAAAAAAAAAAAQUGAgMEBwj/xAA+EAABBAADBgQCCAUDBAMAAAABAAIDEQQSIQUGMUFRYRMicYEykQcUQlJicqHBI4Kx4fDC0fEzQ6LSJGOy/8QAGQEAAwEBAQAAAAAAAAAAAAAAAAEDAgQF/8QAMREAAgEDAgQEBAUFAAAAAAAAAAECAxEhEjEEIkFREzJxkRSBobEjQmHR4TNSYsHw/9oADAMBAAIRAxEAPwD2O0WghCsZFaaVoQMaZSQUCHSSKQgYUteKxLY2l7zTW6k8f06rYozePZrp4HMYfNYcBwuvs3yvqsVHJRenc1FJtX2OWHfLDudlJczu4DL7kE17qdDgdRqDVEcCOyitpbsQTMy5AwgeVzAA5vQGviHYqqsxmJ2Y8NkHiQE3m1y/yH7Du3Ncfi1qLvVzHuunyOrwqdX+nh9n19D0C0WuLZW2IsQwPidfUHRzezhy/ou1dsZKavE5GnF2YiU0gglbEKk06SQAygrFImgSdAOZ4JPAGSYVZ2lvzFGcsYMrjoK+G+g0s+wWex97DLMIZYnRPcCWXYsAXVOAI0B+S5VxdJy0p/Pp7l/hqijqaLHmQsVlS6yAJFNYkoAaLStLMgDIoJTBSKQgIQUUhyYwtBSRaAGuLaW1mQBpeSA40CBa7FxbQwLZW5XtDgeqzLVbl3NRtfJ0xzB4BabBFgjmOS2BVaKKTCOtpLovun7IJs1+uqsOExjZGhzTd17Hoo0q2p6JK0v+2Nzp2ytjoCwxEDZGlr2hzXaFrhYPqE0wVexMo+1tyJ4XCfZ0oY9pJ8J9ZXN5szcx2PzXVgPpJiH8PGMfhMQ0EvY9ri2hXna4fYN8T04lW5V/fDc6LHxZZHmIj/uNDM2XQ5XFwsssA1Y1CkqcYeXBuU3PzE9BiGvaHNIc1wtrmkEEdQRoVmvD8PHitjyh2GxeHxcGcCSJsrQa/HGXeU/iaTS9Qi38wR/77Bw42K7HRPxEsMxYsJSAXme1fpIxc0z4dn4R7w014lNdfR1k5Wg8ua5tm7p7WxU142SXDxkW4tkaXkDXw8rXaXrryRrb2QW7lx3g37w2FOQuEkp0DGm6P4iOHpx9FCiDHbRNu/gQXbSRWnVrAbd6lWXYu6WFwmsMLWu5vNvkPq91n5Upi1Kpw/ivneOxenWVNcqz3IzYu7sOGHkFvPGR2rz78h2Czl2UH4lk7j/0mFrB3deZzj6HQKQtO1ZUopaUsEnOTd28haCUJWqGBpIzJoAEZUWhADSTSpIB2kmSlSYBmQUJBADKwKyJSIQBpfFajpIzCczBp9ocqtS1LVKwEGwKUa1FVF+vRlITth7GGFxgffIjiD+hB5juukFQOJkMUgcQdNPzMPEeo/26qZZJYu9DVenIqXDVpTvGfmRqpBLK2NoXn/0l7xCN7YXGo8ge/wDESTQPUAAK/WvNPpeD2ZJGQsdnYI/EILiwgmmgcLObQldE8LBJZPNtp7yRucfDjDABQNUXd++lrlO22tFXZdxOhygEcBd3XX5hd0X0dyOGfE4iDDWLyyFz5a5XGyyD2JtRuK3TisCPFZiTVvgfG0dycziB3pQVWMtv9jsbIdpx2DIA/iaGhBINcDofderfRLvY6a8O9znNyl7C4kluWrbZ5Uf0Xi+0N2p8PWdvlOrXsIexw6sc3Qheo/QbgyXzSlppjcgeeryDlHemk+hWotPKBnsFprXnQHLpEZoJWt8oaCSaA5qu43acmIJZBbWA0+Q8jr36clCpWjDG77FIU3L0Ow71x/Whh6NnTMNRfEA9OBUzarezNjNZlFfCQbIFlw5mlYozot01K15GZ6b8psQkCnaoYGn81iikAZlCSEhAi0k0DEUkykgB0kSgoCYAVgU0igDmxWHD2lp0vmOIPUKjw74fVMYcLNmAaBoeBadRJHrrqdRz9lfyqb9I25X1+IOiIbiIdYzdZhxLCeWuoPc9Vy1uHU3ri7SXX9ysallZ7FuinDmhzSHNIsEcCFVd/tv+HG3Dx0ZZi2rryNBHnN6A2NDyoleebnb74rC4gYWeN3xEPadMoAtzyDwoAmxxrmte/eMeMV4rmkDE5S23AkMAFAgfCaIocKKI1ZNaZqz+nyE4pZTOfBSwjEVOXPj84LmXZcQQJeRcM2vUgKDmm0rr1rWlqdifMde3y/ziuF8pu07GUWqPaD8J/Bc6OaN4BfG1wcA46aEcHjtxoWvZt2zE3DRCFobGWNc0D8QBsnmT1K+c8LOLN8KI72RYI96XtH0c7UDsBHmIHgl8ZJIADQbbZPDyuHySpxUHccsl6Dloxu0BGOOp4f7nsqVtv6SYo3CKJ1lxAzAZidaAY3XT8Veim9mbKc+pMQbcdQw/Z/P19FOdeVR6KS+fT+TcaajzS9jdh8I+d2aQu8PiBdZj1rk35WpUxgAAAADpwTtMcVajQVNd33MzqOXoZwx0t4Wtq2ALpJmYCaSAEAZBPMFjSLSAzKSLSKQDtFpUg/sgBoS9kIAEkyEkwApFNYkoATlpetxKwemBRt+i0lopniBpd4jmklsdnmPNXlJr8K8e2nhJwWeLKXMEro2NBNBxB1jHIC2j3C9V3qmE7XvafK92Rp/+qIVY/M+XN6OYvNcRjxBiIzl8QxuZIBrQLXNIA5AnKeX3eOq86U26jSydbilTI7amx8Vh3ZZoXMsWLHLr+yjc9n9tLUjt3b8uJmdK8mzoBejQLpo7f1Oq3bv4yMveJwHNMbqzcnAtIo3x0Krqajdo57ZI7ZkeeaOOwzMdXOIoNHE68zyVl2lHNJ4eHwLS4NMgeYtWvILcsjuTTRokmvL2VVwmD8aYtcdaND5UAeHC/kvTdh4EYNsUjXF4c2pLDWlocQOIAvTKbPSlObjqV/YrCDauiU3B3AGEd4+IcJMQfhrVsd8SHH4n9+A5L0Bsyh4HLshd/wALtiktiB3tkW2Nc7V0xrYjc1ZhYNWQKAM01iFlaAHaVoRSQGSdIQkAISCEAGZIlOkqQAiUUgvA7KvbQ35w8b/Da4yynQMiBkdfo0KFTiIU8N57LLNqDexYiud+NY0057AbrVzRqeXHQrggGJlFuaIWnk7zPr8g0HufZRW8e4/1iNwjmdG9wILn28OPI+UjJ7D2WFWqzzGFvX9sm1GK3fsWkhQO9u0THDkZZknPhtA40aDyO9ODR3eF4xtKTa+yXgGWZrbprg4yRP6AZra70OvZWzZu9b5MTG7FU98cXnLQGsYQCXOrnWaqHEub0W6lVxjncUIXeCR23FlHhDhDGxriOcsn8R4HYXD7ABeUna08eIdLCAXtLjRbmGQgtII4EZXUbXrW7bxiXZjZNyyzXykc9wa0+g8P2YvN9uD6rJMQR/EY4RuHA1da+l/JcsFvIpUf5SnSYjMSXDU62NP6LrwjYjGSXvEl6AgZa6k8b7LhhYXODW6kkADuVObTwDXYhsUDQSAGmr1frdn5WfVdDeVEgjv3G2F4kznEEtYGE8Q1xc4DLw48+OlXyXov1UMZTvM3M6N7fwSatcOYN5dOrOyw3V2OMPC1ljy+d5PAvP7DgFuxmNiMjog8F0jLFci06PaeBo3z6qVaP5i9JvYldiYrMPDcQXxgAn77D8Eg9RoehB6qdhHoqHDtEmpGinxnVt6EHSSP8pPyJCu2AxTZGNew2HCx1HUEdQV00aimrE6kHHJ3tK6GBc8a6Gq7JG5qzBWAWQQBkCgJBMBAGQKeZYpIAzKqGL2xj3yuZExkbGmi6QNoWARqSS404HyjmFcCFxzYNpN10s9a4Wo1IOfVr0KQkova5UP/AJTjT5nPo8tAel2aB9ipKDAO0LjJfTMP/XRT0WEAWwxqPwVLqr+uSnxEiMiwfmvxJQKqrH9SF2sg/G//AMf/AFW0xoAT+Epf2ow6kmQm0t2WyvAMswY8HO0O5N5h3KyWiq/opHZOxoMK3LBG2MH4iNXO/M86u9zS6QUFUhRhTvpVhSnKW7NmdR22tr+BEX6WOvD1Na9uXFdhKr+3SZMThohWQSeLKTwDIRn17XXzCzWqOMbLdjpxTeSobQ+lVk0GIidGGluVpe1wdG5pPFoOodQocQLu9FHu2GC0NY4Z5mtfK+/K0GzGy+QoOefQe2rH7FZi5psQxoZh2y5ywCvFIAAFDm4kadZHDkoiPFyN8eZxNuJaRyOluAHZul/i04Llk9T3OhLSjvl2PI13itkLIqJFOc2TK46cOuhPQnsq7vZtRsjI471aJCSQLAGXKMx1N0fdX6fGGSBrn4d/mAL4mkFzedAaWPe9V5dtXZRLnOHlBc4tabsCzQN9lSm4ydo9CE2+pFQwedoBIN0KOvDiK/zVTkW8LcHnEDA55oB7xyrzEAHgTy7a2oeDZ778rSS0Od5daa3Vx9ArzsfYzPCaHxtcXAF2YA8dQNVXqTITdbeqd+MaJnPkbJ5K1IZfwuaxugAPHsSvRZ91i4tkeS0szFoHGjpR7fMrn2Xg2RCmRsZf3WtF+tKxYfEWKPLgU3FMcW0Q8TWhz3H4XENeK4Hw2XI33ccw6EFPDY5+EmIOrXUa+y4cnD14HofVd+Iwvh09urXEtcOVj4L9iW32byC0fVWyMMLuQJiJ41zYfQadxXRcU4aXg61NSWS37K2kydgew2NLF6j+39VItXkGzdpy4HFWATGTUjOln4h2PPvr2Xq2y9pMnjEkbgWnQ9Q7mHd110K2rklv9yFSk48y2O0LIFYhZBdRAzCyWITCYAmkhAGykk0UsgYoTCCmBgUqWZCxpAGJCxpZpOQM1PdQJ6LzXaO13S4idjD55A3DivsxuOec+9RN9CVed6Md4OGkdzogX14AfNeXbHifle9hy6PzPOrh5bsfjdoeweOoXlcVKTqrT0+7OqjFabsnoomkCJn/AEozbz99/wAIaPQWCepcVDb5bUijOTKC9oaQboMeSHXQ4kNDaB08x6KTGM+rRODh5WGgRzIa05T0qy2+eTqoHA7Vgkf/ABHszlxcc33nWSeGvGljxPDhdK5qSuaN2N75GEmRnisFUbAffMjkf09117VdhcdKxzJWxu1EgeMrz046E8RfouTfTHYameAPP9otBDCNa415r51qqZI7Maq+gq1aFJSWuN4s5231PQ8Pu3FA4PjkkuiLtjmuB4h1M4aD5BdkeErT0XnsGDlZqRMxvEG3tFeoOgWUW9GKgxDwJM7bBySeYEUKrmDysce61Qg4ttyuEj0/D4dSUEag92d44sWDl8kg1dG46gc3NP2m9xw5gc7JCxdqMGckYczIRoQQfQ/vz9lEywE6E1Iw8a5t4GuYIId6PI7KfjiXJtTDVUg4DyuPQE+Vx9HaX0cp1YXRuErFf2lhhM26AlbxB4E+1W1w0/uFPbBw0ckefBu+rv0EkWpYHjiCDrx563poofaXAUQH2AL1FEjNmA4tqz7KOg2i/DT5zbRdOrmPvtseauh5WvOuoytJY+x15ccMvD94nQUMVGWgmhIzVh/z/ApbD7Rif8EjXXwAIv2B1KjocY2aO6BurHEdQR1HQqK2nsXxCHBoDgQczfKSbvWtD61a7VGrFcj1L9d/c5+SW+C32sgVQzicZA62uL21o12uvcHThzW0734oR26EGxq5ua2+oBtpHWq0TXEW88Wg8C/laZeQilF7A20MREHU4EUDYqyALI7WpO10xkpK6INWwbUkBFoECClaaYGJKE0iEAJIrK1zY/GtiYXuPD+p4LM5qEXJmkruyPPvpI2wXyeCLyx8aFkylpdw6AUPmtWAgy4eMAW7K0Nv70lZyf5S9xP4fRPBYIzyjEONOkkdQI0DCyShy4gC/wCykcDgA0izmDWuLBw8pIaxxF8SC72rqvOV5NyfU6pNRWlEPt2DM1kWuV2ZxPNwBtzj6uNfzKg7P2PJnkIje7KSNGn/ADVWzfnEyMlbMw00AxjvlsuscC0uzD+Vc+xd+YsgbNcbuvFh/dq55zqQblBakLdWKfjmuDiHAtPQjUD0XJh5sjw4cWkH5a1+ivO34I8SGuY5pr7baccvTTvXHgomXduJwpjnX3II+VBEOLjKPPgWkktnbyxyNqQtYSDYPA8uJ0Njl2KeH3Ww+LbI6spEhax7DplDY7Bbwc3MXdDqdVWsLsOVz8pBbXEm69uq9C2JghDExgPAG+7ibJ+Z/RW4aEIzbgzNTYrU+6c2HqQP+A22ZposIP2x04dRrzV93e2gZog53xDRxALQT1aDw9FrxOJLIpHDiGuqup0H6lbt28MGQgczqe9U39iuzVaooowktDZORBdHhAgg6giiOoOhHyWiJdUS6SZWMZsr4mH4r1ceYOrHDppy65lwvgzsySDzDyu7OGocPUf1Vt2rhrGcall33ZxI9uPseqg3t84IqyK7GrIB7EX8guSpTVy8ZnBu3iDBiRDm8pAy3zBGo9b1Hor82EKk7Vgz5stg017SOLXNLh8/hVq3e2l4+HY86O1a8dHtJDh/nIhaotrlYqueZHa7Dg8ly4nZLHtLSKBBGnGjof0XegNXSRNGCwYjFALpzITzJgbEk0gkIAhFBCABYkLIpUgYiQNTpX+WqvtyfxI5ZAfIz+HF3leQzP8AyhxPr6KV2s/xSMO0/HrIR9lgq/c8B3Pqo3bOHbFHhoWnyh7na6k5GP8AM4/mkB9lwz/Gl/ivq/4LxWlfqQUEJETG6t4mmgEhmR4c4gnUedorueK6HPcXgZ/PJ5RoKPMGIiuJPOzRutFzYbHFznE2C7Vv5eIHY6lxH4ipTYWBDpS86iIDKDqGvcCfL08rgfktJXEyp73PhfK/CyEx+GWCM8M7cgAcCdLJLtCobaO5sToqZ5XgCjZIJr7Qvn1Ckt/dk/W8Q7I8NdE58cgPGsxLTXMEajlqqtjzicCG1L4sR0pw4Hpxsex5LyZpudqc7O/lKdMkHhtlTEnw2uthIJaaojiLvVdDdp4iJ1OJBr7TQdPWtVI4bfBgHnjc3nbaI14nWj1WzE7WwkxaXZi7ShldZ7UOOqs51W7VKd17isujOrdvGTzyjMG+GLLjlq+jRrzP7q7xMXDs3DZQNKJrT9lLxMXdQpqMb2sSm7s49pSV4TPvyCx+GPzO9rLVO4JtNHoqdNifF2l4Y4Qsyn8zqv8AV4H8iu8MfDRapq9aT7JIcsRSOyILpYFpjC3tXYSNrVXdpYDI8NBphILTzbWpA5ECufVWNq59p7NEzMp4ghzT0cOCzJXQ07FaxAOa8xLMuW6aKBogmuOt+1Lo3SlMc8sROkgzt/O3R/zblP8AIVpa7K05rP3rAu7ogjrelLnwrix7XHjGWv8A5AacPUMLh8jzXOsMq8ovlJpJrqIAhACaYGxCSEgGUIpCAE5R22NsNhbpq8/C3nZ0H6rHbm348NGXvcL1ytvVxHpy4/8AKqmGbLiJvElaWvBpo+6BYPD3A6ZVy15SfJDd/QvSgrapbE5suLwQ4WXvcbe720aOwJOq5tvwF7oL+G5Q7TkWsNe5ZXoSpfB4HIO6zx+C8RhbzGo/MOH6Ej3VY01COlGHO7uylSx6uF1RzA9OYJ7a6+pVs2PhvDhbm+J/nf8Amdwb7NAb7KOj2K50jMwIaLL75huobfckD0tWB6UYg2eU70YITY6R7ZnxSxWx7W1bm3mjfZ+Jpa4cu2irWK2lJ4hiki8YMLXZmD3aXNOl69VaN+IYTjZWyNySljDFICRmaWiqo1mDg4UeIpVp5xUTQ6mzXWYAEO562NCvGqQ52n8r49mXWxoxe18PK0skLmcqLCC09qBAUruzsWJoEjATerXOFOPKxYFDoeaWztll7/FkhYx1DXNmd8qoac1aMPCumhQ9bdrmJSN0Ea7M4Y0udo1osk6DTlfyHusYIl0uwQcW5tQ0hwbyzDgXDnXIddeQXp6cYIrcq26eGH1uVxNvkPiH08xP/k79FfY2BV3YGFacRiJa1zvYOmXO4f6R8yrG1yhw0eVt9ytbc3ArcxaGFdEa6iJtatgWACzAQBAbfwFODx8Ljb+zq0Pof6hRww4e2QH7pAI4gkEK3TwB7XNdwcK/uO6hsBsd4NO5HU9QOBCnKJpPBPQnyt60L9aCzSCYVEYBZZfRYJoA22lXomkgBkrFZIKAKRtbYLjjBM5viMDra0aAHSnHNoQHa5b469lYMBhK8xGuuqk3RpBqxCChsblNy3EGpELMopbMmohYkLaQsaSAp++m5zcWQ/TM1tXwNdj+xVbwW4zIHBzi57x1cco75eBK9QmjtR82BBJUfCV7mtWCox4PVdsOCKmhgB0WxuFVVGxm5ww4Wl1Mw+oXU3D8ETkMY5x4Na51+gTliLY45ZBbuQ217vvSOP6k/wCpTIjXFu60DDNPUuP6lv8ApUg3VR4Zfho3U8zMmMXQxiUUa3BquSE0LYEg1OkhgmhMoAEykikxDWVhYgpoA2WhBRSAGEkvZNABSSdpBACSKyWJQMVLFwWZCRCANZCwc1baWJagRqMax8JbiEUgDVk1XFtyhh5cwsZCK4amgOHc/opLKq9vnKRC1jazSPaBfP09y1TrStBspSV5IWzIMsMTBoAxnXi4BxPrZKmYYKGq5NlRWBfIAfIUpQNpagrRSMzd5MTWrOkBMBaMipMITCBiQmkgAAQnSEACK7IWKAN6VopCBBaf+yRKaAFSSdIQBiQghZJIARQShK0DFSCE0UmIVJALIhJAGKpe8cjn46JmhawNNa2Nc1n3r2pXWlQdmDx9o4iQEkMdQ6US5o//ACD7qFZakkWpO12XXBxZWgLopYx8FmFYkCdoSQIaKRSEDBAQhAAUk0IAVoQi0CNlpkJIQAwEE90kIAdou0IQMCkEIQAkUhCAAoCEJiArGkIQBrlbYqyOHA0fnyVc2PsI4d7zebORelcLy9+Zv2QhYcU2maTaVixxjRbAEIWhDQEIQAFFoQgBIQhAAU0ITASVJoQI/9k="/>
          <p:cNvSpPr>
            <a:spLocks noChangeAspect="1" noChangeArrowheads="1"/>
          </p:cNvSpPr>
          <p:nvPr/>
        </p:nvSpPr>
        <p:spPr bwMode="auto">
          <a:xfrm>
            <a:off x="63500" y="-1071563"/>
            <a:ext cx="2066925" cy="220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4578" name="Picture 2" descr="alternativní popis obrázku chybí"/>
          <p:cNvPicPr>
            <a:picLocks noChangeAspect="1" noChangeArrowheads="1"/>
          </p:cNvPicPr>
          <p:nvPr/>
        </p:nvPicPr>
        <p:blipFill>
          <a:blip r:embed="rId2" cstate="print"/>
          <a:srcRect l="5315" t="10629" r="10982" b="6996"/>
          <a:stretch>
            <a:fillRect/>
          </a:stretch>
        </p:blipFill>
        <p:spPr bwMode="auto">
          <a:xfrm>
            <a:off x="1259632" y="332656"/>
            <a:ext cx="6336704" cy="6236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17</a:t>
            </a:r>
            <a:endParaRPr lang="cs-CZ" dirty="0"/>
          </a:p>
        </p:txBody>
      </p:sp>
      <p:sp>
        <p:nvSpPr>
          <p:cNvPr id="4104" name="AutoShape 8" descr="data:image/jpeg;base64,/9j/4AAQSkZJRgABAQAAAQABAAD/2wCEAAkGBhQSERQUExQUFRUUFhQVFRcXGBcYFxcUFRgVFxQUFBcXHCYeFxkkGRQUHy8gJCcpLCwsFR4xNTAqNSYrLCkBCQoKDgwOGg8PGiwkHiUsLCosKiosKSwpLCkpLCwsLCopLCwsKSkpLCksLCksKSksLCksLCksLCkpLCksKSwpKf/AABEIAOgA2QMBIgACEQEDEQH/xAAcAAACAgMBAQAAAAAAAAAAAAAAAQUGAgMEBwj/xAA+EAABBAADBgQCCAUDBAMAAAABAAIDEQQSIQUGMUFRYRMicYEykQcUQlJicqHBI4Kx4fDC0fEzQ6LSJGOy/8QAGQEAAwEBAQAAAAAAAAAAAAAAAAEDAgQF/8QAMREAAgEDAgQEBAUFAAAAAAAAAAECAxEhEjEEIkFREzJxkRSBobEjQmHR4TNSYsHw/9oADAMBAAIRAxEAPwD2O0WghCsZFaaVoQMaZSQUCHSSKQgYUteKxLY2l7zTW6k8f06rYozePZrp4HMYfNYcBwuvs3yvqsVHJRenc1FJtX2OWHfLDudlJczu4DL7kE17qdDgdRqDVEcCOyitpbsQTMy5AwgeVzAA5vQGviHYqqsxmJ2Y8NkHiQE3m1y/yH7Du3Ncfi1qLvVzHuunyOrwqdX+nh9n19D0C0WuLZW2IsQwPidfUHRzezhy/ou1dsZKavE5GnF2YiU0gglbEKk06SQAygrFImgSdAOZ4JPAGSYVZ2lvzFGcsYMrjoK+G+g0s+wWex97DLMIZYnRPcCWXYsAXVOAI0B+S5VxdJy0p/Pp7l/hqijqaLHmQsVlS6yAJFNYkoAaLStLMgDIoJTBSKQgIQUUhyYwtBSRaAGuLaW1mQBpeSA40CBa7FxbQwLZW5XtDgeqzLVbl3NRtfJ0xzB4BabBFgjmOS2BVaKKTCOtpLovun7IJs1+uqsOExjZGhzTd17Hoo0q2p6JK0v+2Nzp2ytjoCwxEDZGlr2hzXaFrhYPqE0wVexMo+1tyJ4XCfZ0oY9pJ8J9ZXN5szcx2PzXVgPpJiH8PGMfhMQ0EvY9ri2hXna4fYN8T04lW5V/fDc6LHxZZHmIj/uNDM2XQ5XFwsssA1Y1CkqcYeXBuU3PzE9BiGvaHNIc1wtrmkEEdQRoVmvD8PHitjyh2GxeHxcGcCSJsrQa/HGXeU/iaTS9Qi38wR/77Bw42K7HRPxEsMxYsJSAXme1fpIxc0z4dn4R7w014lNdfR1k5Wg8ua5tm7p7WxU142SXDxkW4tkaXkDXw8rXaXrryRrb2QW7lx3g37w2FOQuEkp0DGm6P4iOHpx9FCiDHbRNu/gQXbSRWnVrAbd6lWXYu6WFwmsMLWu5vNvkPq91n5Upi1Kpw/ivneOxenWVNcqz3IzYu7sOGHkFvPGR2rz78h2Czl2UH4lk7j/0mFrB3deZzj6HQKQtO1ZUopaUsEnOTd28haCUJWqGBpIzJoAEZUWhADSTSpIB2kmSlSYBmQUJBADKwKyJSIQBpfFajpIzCczBp9ocqtS1LVKwEGwKUa1FVF+vRlITth7GGFxgffIjiD+hB5juukFQOJkMUgcQdNPzMPEeo/26qZZJYu9DVenIqXDVpTvGfmRqpBLK2NoXn/0l7xCN7YXGo8ge/wDESTQPUAAK/WvNPpeD2ZJGQsdnYI/EILiwgmmgcLObQldE8LBJZPNtp7yRucfDjDABQNUXd++lrlO22tFXZdxOhygEcBd3XX5hd0X0dyOGfE4iDDWLyyFz5a5XGyyD2JtRuK3TisCPFZiTVvgfG0dycziB3pQVWMtv9jsbIdpx2DIA/iaGhBINcDofderfRLvY6a8O9znNyl7C4kluWrbZ5Uf0Xi+0N2p8PWdvlOrXsIexw6sc3Qheo/QbgyXzSlppjcgeeryDlHemk+hWotPKBnsFprXnQHLpEZoJWt8oaCSaA5qu43acmIJZBbWA0+Q8jr36clCpWjDG77FIU3L0Ow71x/Whh6NnTMNRfEA9OBUzarezNjNZlFfCQbIFlw5mlYozot01K15GZ6b8psQkCnaoYGn81iikAZlCSEhAi0k0DEUkykgB0kSgoCYAVgU0igDmxWHD2lp0vmOIPUKjw74fVMYcLNmAaBoeBadRJHrrqdRz9lfyqb9I25X1+IOiIbiIdYzdZhxLCeWuoPc9Vy1uHU3ri7SXX9ysallZ7FuinDmhzSHNIsEcCFVd/tv+HG3Dx0ZZi2rryNBHnN6A2NDyoleebnb74rC4gYWeN3xEPadMoAtzyDwoAmxxrmte/eMeMV4rmkDE5S23AkMAFAgfCaIocKKI1ZNaZqz+nyE4pZTOfBSwjEVOXPj84LmXZcQQJeRcM2vUgKDmm0rr1rWlqdifMde3y/ziuF8pu07GUWqPaD8J/Bc6OaN4BfG1wcA46aEcHjtxoWvZt2zE3DRCFobGWNc0D8QBsnmT1K+c8LOLN8KI72RYI96XtH0c7UDsBHmIHgl8ZJIADQbbZPDyuHySpxUHccsl6Dloxu0BGOOp4f7nsqVtv6SYo3CKJ1lxAzAZidaAY3XT8Veim9mbKc+pMQbcdQw/Z/P19FOdeVR6KS+fT+TcaajzS9jdh8I+d2aQu8PiBdZj1rk35WpUxgAAAADpwTtMcVajQVNd33MzqOXoZwx0t4Wtq2ALpJmYCaSAEAZBPMFjSLSAzKSLSKQDtFpUg/sgBoS9kIAEkyEkwApFNYkoATlpetxKwemBRt+i0lopniBpd4jmklsdnmPNXlJr8K8e2nhJwWeLKXMEro2NBNBxB1jHIC2j3C9V3qmE7XvafK92Rp/+qIVY/M+XN6OYvNcRjxBiIzl8QxuZIBrQLXNIA5AnKeX3eOq86U26jSydbilTI7amx8Vh3ZZoXMsWLHLr+yjc9n9tLUjt3b8uJmdK8mzoBejQLpo7f1Oq3bv4yMveJwHNMbqzcnAtIo3x0Krqajdo57ZI7ZkeeaOOwzMdXOIoNHE68zyVl2lHNJ4eHwLS4NMgeYtWvILcsjuTTRokmvL2VVwmD8aYtcdaND5UAeHC/kvTdh4EYNsUjXF4c2pLDWlocQOIAvTKbPSlObjqV/YrCDauiU3B3AGEd4+IcJMQfhrVsd8SHH4n9+A5L0Bsyh4HLshd/wALtiktiB3tkW2Nc7V0xrYjc1ZhYNWQKAM01iFlaAHaVoRSQGSdIQkAISCEAGZIlOkqQAiUUgvA7KvbQ35w8b/Da4yynQMiBkdfo0KFTiIU8N57LLNqDexYiud+NY0057AbrVzRqeXHQrggGJlFuaIWnk7zPr8g0HufZRW8e4/1iNwjmdG9wILn28OPI+UjJ7D2WFWqzzGFvX9sm1GK3fsWkhQO9u0THDkZZknPhtA40aDyO9ODR3eF4xtKTa+yXgGWZrbprg4yRP6AZra70OvZWzZu9b5MTG7FU98cXnLQGsYQCXOrnWaqHEub0W6lVxjncUIXeCR23FlHhDhDGxriOcsn8R4HYXD7ABeUna08eIdLCAXtLjRbmGQgtII4EZXUbXrW7bxiXZjZNyyzXykc9wa0+g8P2YvN9uD6rJMQR/EY4RuHA1da+l/JcsFvIpUf5SnSYjMSXDU62NP6LrwjYjGSXvEl6AgZa6k8b7LhhYXODW6kkADuVObTwDXYhsUDQSAGmr1frdn5WfVdDeVEgjv3G2F4kznEEtYGE8Q1xc4DLw48+OlXyXov1UMZTvM3M6N7fwSatcOYN5dOrOyw3V2OMPC1ljy+d5PAvP7DgFuxmNiMjog8F0jLFci06PaeBo3z6qVaP5i9JvYldiYrMPDcQXxgAn77D8Eg9RoehB6qdhHoqHDtEmpGinxnVt6EHSSP8pPyJCu2AxTZGNew2HCx1HUEdQV00aimrE6kHHJ3tK6GBc8a6Gq7JG5qzBWAWQQBkCgJBMBAGQKeZYpIAzKqGL2xj3yuZExkbGmi6QNoWARqSS404HyjmFcCFxzYNpN10s9a4Wo1IOfVr0KQkova5UP/AJTjT5nPo8tAel2aB9ipKDAO0LjJfTMP/XRT0WEAWwxqPwVLqr+uSnxEiMiwfmvxJQKqrH9SF2sg/G//AMf/AFW0xoAT+Epf2ow6kmQm0t2WyvAMswY8HO0O5N5h3KyWiq/opHZOxoMK3LBG2MH4iNXO/M86u9zS6QUFUhRhTvpVhSnKW7NmdR22tr+BEX6WOvD1Na9uXFdhKr+3SZMThohWQSeLKTwDIRn17XXzCzWqOMbLdjpxTeSobQ+lVk0GIidGGluVpe1wdG5pPFoOodQocQLu9FHu2GC0NY4Z5mtfK+/K0GzGy+QoOefQe2rH7FZi5psQxoZh2y5ywCvFIAAFDm4kadZHDkoiPFyN8eZxNuJaRyOluAHZul/i04Llk9T3OhLSjvl2PI13itkLIqJFOc2TK46cOuhPQnsq7vZtRsjI471aJCSQLAGXKMx1N0fdX6fGGSBrn4d/mAL4mkFzedAaWPe9V5dtXZRLnOHlBc4tabsCzQN9lSm4ydo9CE2+pFQwedoBIN0KOvDiK/zVTkW8LcHnEDA55oB7xyrzEAHgTy7a2oeDZ778rSS0Od5daa3Vx9ArzsfYzPCaHxtcXAF2YA8dQNVXqTITdbeqd+MaJnPkbJ5K1IZfwuaxugAPHsSvRZ91i4tkeS0szFoHGjpR7fMrn2Xg2RCmRsZf3WtF+tKxYfEWKPLgU3FMcW0Q8TWhz3H4XENeK4Hw2XI33ccw6EFPDY5+EmIOrXUa+y4cnD14HofVd+Iwvh09urXEtcOVj4L9iW32byC0fVWyMMLuQJiJ41zYfQadxXRcU4aXg61NSWS37K2kydgew2NLF6j+39VItXkGzdpy4HFWATGTUjOln4h2PPvr2Xq2y9pMnjEkbgWnQ9Q7mHd110K2rklv9yFSk48y2O0LIFYhZBdRAzCyWITCYAmkhAGykk0UsgYoTCCmBgUqWZCxpAGJCxpZpOQM1PdQJ6LzXaO13S4idjD55A3DivsxuOec+9RN9CVed6Md4OGkdzogX14AfNeXbHifle9hy6PzPOrh5bsfjdoeweOoXlcVKTqrT0+7OqjFabsnoomkCJn/AEozbz99/wAIaPQWCepcVDb5bUijOTKC9oaQboMeSHXQ4kNDaB08x6KTGM+rRODh5WGgRzIa05T0qy2+eTqoHA7Vgkf/ABHszlxcc33nWSeGvGljxPDhdK5qSuaN2N75GEmRnisFUbAffMjkf09117VdhcdKxzJWxu1EgeMrz046E8RfouTfTHYameAPP9otBDCNa415r51qqZI7Maq+gq1aFJSWuN4s5231PQ8Pu3FA4PjkkuiLtjmuB4h1M4aD5BdkeErT0XnsGDlZqRMxvEG3tFeoOgWUW9GKgxDwJM7bBySeYEUKrmDysce61Qg4ttyuEj0/D4dSUEag92d44sWDl8kg1dG46gc3NP2m9xw5gc7JCxdqMGckYczIRoQQfQ/vz9lEywE6E1Iw8a5t4GuYIId6PI7KfjiXJtTDVUg4DyuPQE+Vx9HaX0cp1YXRuErFf2lhhM26AlbxB4E+1W1w0/uFPbBw0ckefBu+rv0EkWpYHjiCDrx563poofaXAUQH2AL1FEjNmA4tqz7KOg2i/DT5zbRdOrmPvtseauh5WvOuoytJY+x15ccMvD94nQUMVGWgmhIzVh/z/ApbD7Rif8EjXXwAIv2B1KjocY2aO6BurHEdQR1HQqK2nsXxCHBoDgQczfKSbvWtD61a7VGrFcj1L9d/c5+SW+C32sgVQzicZA62uL21o12uvcHThzW0734oR26EGxq5ua2+oBtpHWq0TXEW88Wg8C/laZeQilF7A20MREHU4EUDYqyALI7WpO10xkpK6INWwbUkBFoECClaaYGJKE0iEAJIrK1zY/GtiYXuPD+p4LM5qEXJmkruyPPvpI2wXyeCLyx8aFkylpdw6AUPmtWAgy4eMAW7K0Nv70lZyf5S9xP4fRPBYIzyjEONOkkdQI0DCyShy4gC/wCykcDgA0izmDWuLBw8pIaxxF8SC72rqvOV5NyfU6pNRWlEPt2DM1kWuV2ZxPNwBtzj6uNfzKg7P2PJnkIje7KSNGn/ADVWzfnEyMlbMw00AxjvlsuscC0uzD+Vc+xd+YsgbNcbuvFh/dq55zqQblBakLdWKfjmuDiHAtPQjUD0XJh5sjw4cWkH5a1+ivO34I8SGuY5pr7baccvTTvXHgomXduJwpjnX3II+VBEOLjKPPgWkktnbyxyNqQtYSDYPA8uJ0Njl2KeH3Ww+LbI6spEhax7DplDY7Bbwc3MXdDqdVWsLsOVz8pBbXEm69uq9C2JghDExgPAG+7ibJ+Z/RW4aEIzbgzNTYrU+6c2HqQP+A22ZposIP2x04dRrzV93e2gZog53xDRxALQT1aDw9FrxOJLIpHDiGuqup0H6lbt28MGQgczqe9U39iuzVaooowktDZORBdHhAgg6giiOoOhHyWiJdUS6SZWMZsr4mH4r1ceYOrHDppy65lwvgzsySDzDyu7OGocPUf1Vt2rhrGcall33ZxI9uPseqg3t84IqyK7GrIB7EX8guSpTVy8ZnBu3iDBiRDm8pAy3zBGo9b1Hor82EKk7Vgz5stg017SOLXNLh8/hVq3e2l4+HY86O1a8dHtJDh/nIhaotrlYqueZHa7Dg8ly4nZLHtLSKBBGnGjof0XegNXSRNGCwYjFALpzITzJgbEk0gkIAhFBCABYkLIpUgYiQNTpX+WqvtyfxI5ZAfIz+HF3leQzP8AyhxPr6KV2s/xSMO0/HrIR9lgq/c8B3Pqo3bOHbFHhoWnyh7na6k5GP8AM4/mkB9lwz/Gl/ivq/4LxWlfqQUEJETG6t4mmgEhmR4c4gnUedorueK6HPcXgZ/PJ5RoKPMGIiuJPOzRutFzYbHFznE2C7Vv5eIHY6lxH4ipTYWBDpS86iIDKDqGvcCfL08rgfktJXEyp73PhfK/CyEx+GWCM8M7cgAcCdLJLtCobaO5sToqZ5XgCjZIJr7Qvn1Ckt/dk/W8Q7I8NdE58cgPGsxLTXMEajlqqtjzicCG1L4sR0pw4Hpxsex5LyZpudqc7O/lKdMkHhtlTEnw2uthIJaaojiLvVdDdp4iJ1OJBr7TQdPWtVI4bfBgHnjc3nbaI14nWj1WzE7WwkxaXZi7ShldZ7UOOqs51W7VKd17isujOrdvGTzyjMG+GLLjlq+jRrzP7q7xMXDs3DZQNKJrT9lLxMXdQpqMb2sSm7s49pSV4TPvyCx+GPzO9rLVO4JtNHoqdNifF2l4Y4Qsyn8zqv8AV4H8iu8MfDRapq9aT7JIcsRSOyILpYFpjC3tXYSNrVXdpYDI8NBphILTzbWpA5ECufVWNq59p7NEzMp4ghzT0cOCzJXQ07FaxAOa8xLMuW6aKBogmuOt+1Lo3SlMc8sROkgzt/O3R/zblP8AIVpa7K05rP3rAu7ogjrelLnwrix7XHjGWv8A5AacPUMLh8jzXOsMq8ovlJpJrqIAhACaYGxCSEgGUIpCAE5R22NsNhbpq8/C3nZ0H6rHbm348NGXvcL1ytvVxHpy4/8AKqmGbLiJvElaWvBpo+6BYPD3A6ZVy15SfJDd/QvSgrapbE5suLwQ4WXvcbe720aOwJOq5tvwF7oL+G5Q7TkWsNe5ZXoSpfB4HIO6zx+C8RhbzGo/MOH6Ej3VY01COlGHO7uylSx6uF1RzA9OYJ7a6+pVs2PhvDhbm+J/nf8Amdwb7NAb7KOj2K50jMwIaLL75huobfckD0tWB6UYg2eU70YITY6R7ZnxSxWx7W1bm3mjfZ+Jpa4cu2irWK2lJ4hiki8YMLXZmD3aXNOl69VaN+IYTjZWyNySljDFICRmaWiqo1mDg4UeIpVp5xUTQ6mzXWYAEO562NCvGqQ52n8r49mXWxoxe18PK0skLmcqLCC09qBAUruzsWJoEjATerXOFOPKxYFDoeaWztll7/FkhYx1DXNmd8qoac1aMPCumhQ9bdrmJSN0Ea7M4Y0udo1osk6DTlfyHusYIl0uwQcW5tQ0hwbyzDgXDnXIddeQXp6cYIrcq26eGH1uVxNvkPiH08xP/k79FfY2BV3YGFacRiJa1zvYOmXO4f6R8yrG1yhw0eVt9ytbc3ArcxaGFdEa6iJtatgWACzAQBAbfwFODx8Ljb+zq0Pof6hRww4e2QH7pAI4gkEK3TwB7XNdwcK/uO6hsBsd4NO5HU9QOBCnKJpPBPQnyt60L9aCzSCYVEYBZZfRYJoA22lXomkgBkrFZIKAKRtbYLjjBM5viMDra0aAHSnHNoQHa5b469lYMBhK8xGuuqk3RpBqxCChsblNy3EGpELMopbMmohYkLaQsaSAp++m5zcWQ/TM1tXwNdj+xVbwW4zIHBzi57x1cco75eBK9QmjtR82BBJUfCV7mtWCox4PVdsOCKmhgB0WxuFVVGxm5ww4Wl1Mw+oXU3D8ETkMY5x4Na51+gTliLY45ZBbuQ217vvSOP6k/wCpTIjXFu60DDNPUuP6lv8ApUg3VR4Zfho3U8zMmMXQxiUUa3BquSE0LYEg1OkhgmhMoAEykikxDWVhYgpoA2WhBRSAGEkvZNABSSdpBACSKyWJQMVLFwWZCRCANZCwc1baWJagRqMax8JbiEUgDVk1XFtyhh5cwsZCK4amgOHc/opLKq9vnKRC1jazSPaBfP09y1TrStBspSV5IWzIMsMTBoAxnXi4BxPrZKmYYKGq5NlRWBfIAfIUpQNpagrRSMzd5MTWrOkBMBaMipMITCBiQmkgAAQnSEACK7IWKAN6VopCBBaf+yRKaAFSSdIQBiQghZJIARQShK0DFSCE0UmIVJALIhJAGKpe8cjn46JmhawNNa2Nc1n3r2pXWlQdmDx9o4iQEkMdQ6US5o//ACD7qFZakkWpO12XXBxZWgLopYx8FmFYkCdoSQIaKRSEDBAQhAAUk0IAVoQi0CNlpkJIQAwEE90kIAdou0IQMCkEIQAkUhCAAoCEJiArGkIQBrlbYqyOHA0fnyVc2PsI4d7zebORelcLy9+Zv2QhYcU2maTaVixxjRbAEIWhDQEIQAFFoQgBIQhAAU0ITASVJoQI/9k="/>
          <p:cNvSpPr>
            <a:spLocks noChangeAspect="1" noChangeArrowheads="1"/>
          </p:cNvSpPr>
          <p:nvPr/>
        </p:nvSpPr>
        <p:spPr bwMode="auto">
          <a:xfrm>
            <a:off x="63500" y="-1071563"/>
            <a:ext cx="2066925" cy="220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7346" name="Picture 2" descr="alternativní popis obrázku chybí"/>
          <p:cNvPicPr>
            <a:picLocks noChangeAspect="1" noChangeArrowheads="1"/>
          </p:cNvPicPr>
          <p:nvPr/>
        </p:nvPicPr>
        <p:blipFill>
          <a:blip r:embed="rId2" cstate="print"/>
          <a:srcRect l="5943" t="8936" r="2530" b="8852"/>
          <a:stretch>
            <a:fillRect/>
          </a:stretch>
        </p:blipFill>
        <p:spPr bwMode="auto">
          <a:xfrm rot="5400000">
            <a:off x="1339662" y="-179422"/>
            <a:ext cx="5996623" cy="7164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18</a:t>
            </a:r>
            <a:endParaRPr lang="cs-CZ" dirty="0"/>
          </a:p>
        </p:txBody>
      </p:sp>
      <p:pic>
        <p:nvPicPr>
          <p:cNvPr id="3" name="Picture 2" descr="http://arthropoda.pavouci-cz.eu/CZ%20INSECTA/CZ%20DIPTERA/Data/Haematopota%20pluvialis/obr_A_Haematopota_pluvialis_80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11173" y="1273204"/>
            <a:ext cx="6229630" cy="4492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pic>
        <p:nvPicPr>
          <p:cNvPr id="3" name="Picture 2" descr="Soubor:Eintagsfliege fg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7819061" cy="5170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2/25/A_Fly_by_Matthias_Zimmerma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488832" cy="6099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8316416" y="62373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19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</a:t>
            </a:r>
            <a:endParaRPr lang="cs-CZ" dirty="0"/>
          </a:p>
        </p:txBody>
      </p:sp>
      <p:pic>
        <p:nvPicPr>
          <p:cNvPr id="18434" name="Picture 2" descr="Soubor:Carabus auratus with pre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7620000" cy="568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21</a:t>
            </a:r>
            <a:endParaRPr lang="cs-CZ" dirty="0"/>
          </a:p>
        </p:txBody>
      </p:sp>
      <p:pic>
        <p:nvPicPr>
          <p:cNvPr id="6146" name="Picture 2" descr="Soubor:Nicrophorus vespillo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2655"/>
            <a:ext cx="5472608" cy="6334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22</a:t>
            </a:r>
            <a:endParaRPr lang="cs-CZ" dirty="0"/>
          </a:p>
        </p:txBody>
      </p:sp>
      <p:pic>
        <p:nvPicPr>
          <p:cNvPr id="19458" name="Picture 2" descr="alternativní popis obrázku chybí"/>
          <p:cNvPicPr>
            <a:picLocks noChangeAspect="1" noChangeArrowheads="1"/>
          </p:cNvPicPr>
          <p:nvPr/>
        </p:nvPicPr>
        <p:blipFill>
          <a:blip r:embed="rId2" cstate="print"/>
          <a:srcRect l="24240" t="25419" r="24250" b="18146"/>
          <a:stretch>
            <a:fillRect/>
          </a:stretch>
        </p:blipFill>
        <p:spPr bwMode="auto">
          <a:xfrm>
            <a:off x="755576" y="548680"/>
            <a:ext cx="7854873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23</a:t>
            </a:r>
            <a:endParaRPr lang="cs-CZ" dirty="0"/>
          </a:p>
        </p:txBody>
      </p:sp>
      <p:pic>
        <p:nvPicPr>
          <p:cNvPr id="22530" name="Picture 2" descr="Soubor:Cicindela.campestris.18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8"/>
            <a:ext cx="6336704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24</a:t>
            </a:r>
            <a:endParaRPr lang="cs-CZ" dirty="0"/>
          </a:p>
        </p:txBody>
      </p:sp>
      <p:pic>
        <p:nvPicPr>
          <p:cNvPr id="17412" name="Picture 4" descr="Výsledek obrázku pro kovaří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877" b="11842"/>
          <a:stretch>
            <a:fillRect/>
          </a:stretch>
        </p:blipFill>
        <p:spPr bwMode="auto">
          <a:xfrm>
            <a:off x="395536" y="620688"/>
            <a:ext cx="8136904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25</a:t>
            </a:r>
            <a:endParaRPr lang="cs-CZ" dirty="0"/>
          </a:p>
        </p:txBody>
      </p:sp>
      <p:pic>
        <p:nvPicPr>
          <p:cNvPr id="10242" name="Picture 2" descr="Soubor:XN Stictoleptura rubra 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648"/>
            <a:ext cx="6336704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26</a:t>
            </a:r>
            <a:endParaRPr lang="cs-CZ" dirty="0"/>
          </a:p>
        </p:txBody>
      </p:sp>
      <p:pic>
        <p:nvPicPr>
          <p:cNvPr id="49154" name="Picture 2" descr="Soubor:Cetonia-aura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7074024" cy="5895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27</a:t>
            </a:r>
            <a:endParaRPr lang="cs-CZ" dirty="0"/>
          </a:p>
        </p:txBody>
      </p:sp>
      <p:pic>
        <p:nvPicPr>
          <p:cNvPr id="17410" name="Picture 2" descr="Soubor:Chrou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8245403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28</a:t>
            </a:r>
            <a:endParaRPr lang="cs-CZ" dirty="0"/>
          </a:p>
        </p:txBody>
      </p:sp>
      <p:pic>
        <p:nvPicPr>
          <p:cNvPr id="12290" name="Picture 2" descr="Soubor:Geotrupidae - Anoplotrupes stercoros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7620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pic>
        <p:nvPicPr>
          <p:cNvPr id="7170" name="Picture 2" descr="Soubor:Female Libellula depressa bgi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7488832" cy="570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29</a:t>
            </a:r>
            <a:endParaRPr lang="cs-CZ" dirty="0"/>
          </a:p>
        </p:txBody>
      </p:sp>
      <p:pic>
        <p:nvPicPr>
          <p:cNvPr id="64514" name="Picture 2" descr="alternativní popis obrázku chybí"/>
          <p:cNvPicPr>
            <a:picLocks noChangeAspect="1" noChangeArrowheads="1"/>
          </p:cNvPicPr>
          <p:nvPr/>
        </p:nvPicPr>
        <p:blipFill>
          <a:blip r:embed="rId2" cstate="print"/>
          <a:srcRect t="13433"/>
          <a:stretch>
            <a:fillRect/>
          </a:stretch>
        </p:blipFill>
        <p:spPr bwMode="auto">
          <a:xfrm>
            <a:off x="2123728" y="404664"/>
            <a:ext cx="5256584" cy="606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30</a:t>
            </a:r>
            <a:endParaRPr lang="cs-CZ" dirty="0"/>
          </a:p>
        </p:txBody>
      </p:sp>
      <p:pic>
        <p:nvPicPr>
          <p:cNvPr id="63490" name="Picture 2" descr="alternativní popis obrázku chybí"/>
          <p:cNvPicPr>
            <a:picLocks noChangeAspect="1" noChangeArrowheads="1"/>
          </p:cNvPicPr>
          <p:nvPr/>
        </p:nvPicPr>
        <p:blipFill>
          <a:blip r:embed="rId2" cstate="print"/>
          <a:srcRect l="16220" t="15209" r="28167" b="24848"/>
          <a:stretch>
            <a:fillRect/>
          </a:stretch>
        </p:blipFill>
        <p:spPr bwMode="auto">
          <a:xfrm>
            <a:off x="611560" y="548680"/>
            <a:ext cx="7738173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31</a:t>
            </a:r>
            <a:endParaRPr lang="cs-CZ" dirty="0"/>
          </a:p>
        </p:txBody>
      </p:sp>
      <p:pic>
        <p:nvPicPr>
          <p:cNvPr id="12290" name="Picture 2" descr="alternativní popis obrázku chybí"/>
          <p:cNvPicPr>
            <a:picLocks noChangeAspect="1" noChangeArrowheads="1"/>
          </p:cNvPicPr>
          <p:nvPr/>
        </p:nvPicPr>
        <p:blipFill>
          <a:blip r:embed="rId2" cstate="print"/>
          <a:srcRect r="542" b="12506"/>
          <a:stretch>
            <a:fillRect/>
          </a:stretch>
        </p:blipFill>
        <p:spPr bwMode="auto">
          <a:xfrm>
            <a:off x="1115616" y="332656"/>
            <a:ext cx="6624736" cy="589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32</a:t>
            </a:r>
            <a:endParaRPr lang="cs-CZ" dirty="0"/>
          </a:p>
        </p:txBody>
      </p:sp>
      <p:pic>
        <p:nvPicPr>
          <p:cNvPr id="5" name="Picture 8" descr="babočka admirál">
            <a:hlinkClick r:id="rId2" tooltip="babočka admirál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8680"/>
            <a:ext cx="6696744" cy="57104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33</a:t>
            </a:r>
            <a:endParaRPr lang="cs-CZ" dirty="0"/>
          </a:p>
        </p:txBody>
      </p:sp>
      <p:pic>
        <p:nvPicPr>
          <p:cNvPr id="5" name="Picture 6" descr="Babočka kopřivová">
            <a:hlinkClick r:id="rId2" tooltip="Babočka kopřivová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6990713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316416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34</a:t>
            </a:r>
            <a:endParaRPr lang="cs-CZ" dirty="0"/>
          </a:p>
        </p:txBody>
      </p:sp>
      <p:pic>
        <p:nvPicPr>
          <p:cNvPr id="20482" name="Picture 2" descr="Soubor:Otakárek fenyklový, Lovoš, 2009-07-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8275545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35</a:t>
            </a:r>
            <a:endParaRPr lang="cs-CZ" dirty="0"/>
          </a:p>
        </p:txBody>
      </p:sp>
      <p:pic>
        <p:nvPicPr>
          <p:cNvPr id="13314" name="Picture 2" descr="Soubor:Piéride du cho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7620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36</a:t>
            </a:r>
            <a:endParaRPr lang="cs-CZ" dirty="0"/>
          </a:p>
        </p:txBody>
      </p:sp>
      <p:pic>
        <p:nvPicPr>
          <p:cNvPr id="58370" name="Picture 2" descr="alternativní popis obrázku chybí"/>
          <p:cNvPicPr>
            <a:picLocks noChangeAspect="1" noChangeArrowheads="1"/>
          </p:cNvPicPr>
          <p:nvPr/>
        </p:nvPicPr>
        <p:blipFill>
          <a:blip r:embed="rId2" cstate="print"/>
          <a:srcRect t="20144" r="19062" b="3810"/>
          <a:stretch>
            <a:fillRect/>
          </a:stretch>
        </p:blipFill>
        <p:spPr bwMode="auto">
          <a:xfrm>
            <a:off x="1403648" y="404664"/>
            <a:ext cx="6149059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37</a:t>
            </a:r>
            <a:endParaRPr lang="cs-CZ" dirty="0"/>
          </a:p>
        </p:txBody>
      </p:sp>
      <p:pic>
        <p:nvPicPr>
          <p:cNvPr id="4" name="Picture 2" descr="http://www.gymta.cz/kabinety/kab_biologie/videoatlas/hmyz/do/222-modrasek-jetelo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20688"/>
            <a:ext cx="3600400" cy="2729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http://upload.wikimedia.org/wikipedia/commons/thumb/1/16/Leaf_Blue_%28Amblypodia_anita%29_W_IMG_2700.jpg/220px-Leaf_Blue_%28Amblypodia_anita%29_W_IMG_27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2841382"/>
            <a:ext cx="4824535" cy="3611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38</a:t>
            </a:r>
            <a:endParaRPr lang="cs-CZ" dirty="0"/>
          </a:p>
        </p:txBody>
      </p:sp>
      <p:pic>
        <p:nvPicPr>
          <p:cNvPr id="3" name="Obrázek 2" descr="bourec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7200800" cy="539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Forficula auricula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6672"/>
            <a:ext cx="5112568" cy="601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39</a:t>
            </a:r>
            <a:endParaRPr lang="cs-CZ" dirty="0"/>
          </a:p>
        </p:txBody>
      </p:sp>
      <p:pic>
        <p:nvPicPr>
          <p:cNvPr id="9218" name="Picture 2" descr="Soubor:Acherontia atropos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8064896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40</a:t>
            </a:r>
            <a:endParaRPr lang="cs-CZ" dirty="0"/>
          </a:p>
        </p:txBody>
      </p:sp>
      <p:pic>
        <p:nvPicPr>
          <p:cNvPr id="61442" name="Picture 2" descr="alternativní popis obrázku chybí"/>
          <p:cNvPicPr>
            <a:picLocks noChangeAspect="1" noChangeArrowheads="1"/>
          </p:cNvPicPr>
          <p:nvPr/>
        </p:nvPicPr>
        <p:blipFill>
          <a:blip r:embed="rId2" cstate="print"/>
          <a:srcRect t="1696" r="2435"/>
          <a:stretch>
            <a:fillRect/>
          </a:stretch>
        </p:blipFill>
        <p:spPr bwMode="auto">
          <a:xfrm>
            <a:off x="755575" y="548680"/>
            <a:ext cx="7885907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41</a:t>
            </a:r>
            <a:endParaRPr lang="cs-CZ" dirty="0"/>
          </a:p>
        </p:txBody>
      </p:sp>
      <p:pic>
        <p:nvPicPr>
          <p:cNvPr id="3" name="Picture 2" descr="mol šatní">
            <a:hlinkClick r:id="rId2" tooltip="mol šatní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060848"/>
            <a:ext cx="421246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42</a:t>
            </a:r>
            <a:endParaRPr lang="cs-CZ" dirty="0"/>
          </a:p>
        </p:txBody>
      </p:sp>
      <p:pic>
        <p:nvPicPr>
          <p:cNvPr id="4098" name="Picture 2" descr="Soubor:Lymantria monacha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56"/>
            <a:ext cx="7120391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43</a:t>
            </a:r>
            <a:endParaRPr lang="cs-CZ" dirty="0"/>
          </a:p>
        </p:txBody>
      </p:sp>
      <p:pic>
        <p:nvPicPr>
          <p:cNvPr id="3" name="Obrázek 2" descr="práštevní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5" y="692696"/>
            <a:ext cx="7381781" cy="51125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44</a:t>
            </a:r>
            <a:endParaRPr lang="cs-CZ" dirty="0"/>
          </a:p>
        </p:txBody>
      </p:sp>
      <p:pic>
        <p:nvPicPr>
          <p:cNvPr id="4" name="Obrázek 3" descr="98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699484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23528" y="0"/>
            <a:ext cx="8534400" cy="62068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Správné  odpovědi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548680"/>
            <a:ext cx="4680520" cy="82176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flat"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cs-CZ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Jepice </a:t>
            </a: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Vážka ploská </a:t>
            </a: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Škvor </a:t>
            </a:r>
            <a:r>
              <a:rPr lang="cs-CZ" sz="1600" dirty="0" smtClean="0">
                <a:solidFill>
                  <a:schemeClr val="bg1"/>
                </a:solidFill>
              </a:rPr>
              <a:t>obecný</a:t>
            </a: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Šváb obecný 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Saranče </a:t>
            </a:r>
            <a:r>
              <a:rPr lang="cs-CZ" sz="1600" dirty="0" smtClean="0">
                <a:solidFill>
                  <a:schemeClr val="bg1"/>
                </a:solidFill>
              </a:rPr>
              <a:t>čárkovaná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Kobylka zelená 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Cvrček polní 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Veš dětská </a:t>
            </a: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Mšice  </a:t>
            </a: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Vodoměrka štíhlá </a:t>
            </a: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Bruslařka obecná </a:t>
            </a: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Ruměnice pospolná 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Kněžice zelená 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Zlatoočka </a:t>
            </a: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Lumek </a:t>
            </a:r>
            <a:r>
              <a:rPr lang="cs-CZ" sz="1600" dirty="0" smtClean="0">
                <a:solidFill>
                  <a:schemeClr val="bg1"/>
                </a:solidFill>
              </a:rPr>
              <a:t>velký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Vosa obecná 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Čmelák zemní 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Bzikavka </a:t>
            </a:r>
            <a:r>
              <a:rPr lang="cs-CZ" sz="1600" dirty="0" smtClean="0">
                <a:solidFill>
                  <a:schemeClr val="bg1"/>
                </a:solidFill>
              </a:rPr>
              <a:t>dešťová </a:t>
            </a: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Masařka obecná </a:t>
            </a: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Střevlík </a:t>
            </a:r>
            <a:r>
              <a:rPr lang="cs-CZ" sz="1600" dirty="0" smtClean="0">
                <a:solidFill>
                  <a:schemeClr val="bg1"/>
                </a:solidFill>
              </a:rPr>
              <a:t>obecný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Hrobařík obecný</a:t>
            </a:r>
          </a:p>
          <a:p>
            <a:pPr marL="342900" indent="-342900">
              <a:buAutoNum type="arabicPeriod"/>
            </a:pPr>
            <a:r>
              <a:rPr lang="cs-CZ" sz="1600" dirty="0" smtClean="0">
                <a:solidFill>
                  <a:schemeClr val="bg1"/>
                </a:solidFill>
              </a:rPr>
              <a:t> Slunéčko sedmitečné</a:t>
            </a:r>
            <a:endParaRPr lang="cs-CZ" sz="1600" dirty="0" smtClean="0"/>
          </a:p>
          <a:p>
            <a:pPr marL="342900" indent="-342900">
              <a:buAutoNum type="arabicPeriod"/>
            </a:pPr>
            <a:endParaRPr lang="cs-CZ" sz="1600" dirty="0" smtClean="0"/>
          </a:p>
          <a:p>
            <a:pPr marL="342900" indent="-342900">
              <a:buAutoNum type="arabicPeriod"/>
            </a:pPr>
            <a:endParaRPr lang="cs-CZ" sz="1600" dirty="0" smtClean="0"/>
          </a:p>
          <a:p>
            <a:pPr marL="342900" indent="-342900"/>
            <a:endParaRPr lang="cs-CZ" sz="1600" dirty="0" smtClean="0"/>
          </a:p>
          <a:p>
            <a:pPr marL="342900" indent="-342900">
              <a:buAutoNum type="arabicPeriod"/>
            </a:pPr>
            <a:endParaRPr lang="cs-CZ" sz="1600" dirty="0" smtClean="0"/>
          </a:p>
          <a:p>
            <a:pPr marL="342900" indent="-342900">
              <a:buAutoNum type="arabicPeriod"/>
            </a:pPr>
            <a:endParaRPr lang="cs-CZ" sz="1600" dirty="0" smtClean="0"/>
          </a:p>
          <a:p>
            <a:pPr marL="342900" indent="-342900">
              <a:buAutoNum type="arabicPeriod"/>
            </a:pPr>
            <a:endParaRPr lang="cs-CZ" sz="1600" dirty="0" smtClean="0"/>
          </a:p>
          <a:p>
            <a:pPr marL="342900" indent="-342900">
              <a:buAutoNum type="arabicPeriod"/>
            </a:pPr>
            <a:endParaRPr lang="cs-CZ" sz="1600" dirty="0" smtClean="0"/>
          </a:p>
          <a:p>
            <a:pPr marL="342900" indent="-342900">
              <a:buAutoNum type="arabicPeriod"/>
            </a:pPr>
            <a:endParaRPr lang="cs-CZ" sz="1600" dirty="0" smtClean="0"/>
          </a:p>
          <a:p>
            <a:pPr marL="342900" indent="-342900">
              <a:buAutoNum type="arabicPeriod"/>
            </a:pPr>
            <a:endParaRPr lang="cs-CZ" sz="1600" dirty="0" smtClean="0"/>
          </a:p>
          <a:p>
            <a:pPr marL="342900" indent="-342900">
              <a:buAutoNum type="arabicPeriod"/>
            </a:pPr>
            <a:endParaRPr lang="cs-CZ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20072" y="548680"/>
            <a:ext cx="4680520" cy="60016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flat"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cs-CZ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Svižník polní</a:t>
            </a: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Kovařík  krvavý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Tesařík obecný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Zlatohlávek zlatý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Chroust obecný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Chrobák obecný</a:t>
            </a: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Roháč obecný</a:t>
            </a: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Mandelinka bramborová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 Babočka paví oko </a:t>
            </a: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Babočka </a:t>
            </a:r>
            <a:r>
              <a:rPr lang="cs-CZ" sz="1600" dirty="0" smtClean="0">
                <a:solidFill>
                  <a:schemeClr val="bg1"/>
                </a:solidFill>
              </a:rPr>
              <a:t>admirál</a:t>
            </a: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Babočka kopřivová</a:t>
            </a: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 Otakárek fenyklový</a:t>
            </a: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 Bělásek </a:t>
            </a:r>
            <a:r>
              <a:rPr lang="cs-CZ" sz="1600" dirty="0" smtClean="0">
                <a:solidFill>
                  <a:schemeClr val="bg1"/>
                </a:solidFill>
              </a:rPr>
              <a:t>zelný</a:t>
            </a: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Žluťásek řešetlákový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Modrásek</a:t>
            </a: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Bourec morušový</a:t>
            </a: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 Lišaj </a:t>
            </a:r>
            <a:r>
              <a:rPr lang="cs-CZ" sz="1600" dirty="0" smtClean="0">
                <a:solidFill>
                  <a:schemeClr val="bg1"/>
                </a:solidFill>
              </a:rPr>
              <a:t>smrtihlav</a:t>
            </a: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 Lišaj svlačcový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 Mol šatní</a:t>
            </a: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 Bekyně mniška</a:t>
            </a: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 Přástevník </a:t>
            </a:r>
            <a:r>
              <a:rPr lang="cs-CZ" sz="1600" dirty="0" smtClean="0">
                <a:solidFill>
                  <a:schemeClr val="bg1"/>
                </a:solidFill>
              </a:rPr>
              <a:t>medvědí</a:t>
            </a:r>
          </a:p>
          <a:p>
            <a:pPr marL="342900" indent="-342900">
              <a:buAutoNum type="arabicPeriod" startAt="23"/>
            </a:pP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Jasoň červenooký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23"/>
            </a:pPr>
            <a:endParaRPr lang="cs-CZ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pic>
        <p:nvPicPr>
          <p:cNvPr id="54274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7472"/>
          <a:stretch>
            <a:fillRect/>
          </a:stretch>
        </p:blipFill>
        <p:spPr bwMode="auto">
          <a:xfrm>
            <a:off x="467543" y="476672"/>
            <a:ext cx="8197235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pic>
        <p:nvPicPr>
          <p:cNvPr id="11266" name="Picture 2" descr="Soubor:Stenobothrus lineatus m 2009 0819018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96134"/>
            <a:ext cx="7416824" cy="5612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pic>
        <p:nvPicPr>
          <p:cNvPr id="19458" name="Picture 2" descr="Soubor:Heupferd fg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7900878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7</a:t>
            </a:r>
            <a:endParaRPr lang="cs-CZ" dirty="0"/>
          </a:p>
        </p:txBody>
      </p:sp>
      <p:pic>
        <p:nvPicPr>
          <p:cNvPr id="55298" name="Picture 2" descr="Výsledek obrázku pro cvrček polní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8640"/>
            <a:ext cx="4608512" cy="637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ediculus humanus var capitis female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48680"/>
            <a:ext cx="5184576" cy="6028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824440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1030</TotalTime>
  <Words>164</Words>
  <Application>Microsoft Office PowerPoint</Application>
  <PresentationFormat>Předvádění na obrazovce (4:3)</PresentationFormat>
  <Paragraphs>100</Paragraphs>
  <Slides>46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Vrchol</vt:lpstr>
      <vt:lpstr>Hmyz 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Pěvci</dc:title>
  <dc:creator>krajca</dc:creator>
  <cp:lastModifiedBy>radek</cp:lastModifiedBy>
  <cp:revision>147</cp:revision>
  <dcterms:created xsi:type="dcterms:W3CDTF">2011-04-17T12:35:27Z</dcterms:created>
  <dcterms:modified xsi:type="dcterms:W3CDTF">2019-03-19T21:43:05Z</dcterms:modified>
</cp:coreProperties>
</file>