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handoutMasterIdLst>
    <p:handoutMasterId r:id="rId19"/>
  </p:handoutMasterIdLst>
  <p:sldIdLst>
    <p:sldId id="324" r:id="rId2"/>
    <p:sldId id="299" r:id="rId3"/>
    <p:sldId id="276" r:id="rId4"/>
    <p:sldId id="292" r:id="rId5"/>
    <p:sldId id="293" r:id="rId6"/>
    <p:sldId id="294" r:id="rId7"/>
    <p:sldId id="295" r:id="rId8"/>
    <p:sldId id="297" r:id="rId9"/>
    <p:sldId id="298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</p:sldIdLst>
  <p:sldSz cx="9144000" cy="6858000" type="screen4x3"/>
  <p:notesSz cx="6761163" cy="99425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5100"/>
    <a:srgbClr val="E1C4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94986-A282-4772-B901-58E703827619}" type="datetimeFigureOut">
              <a:rPr lang="cs-CZ" smtClean="0"/>
              <a:pPr/>
              <a:t>6.9.2015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FBB6A-17B5-4292-A724-3ADAE4B969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07298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4664-CB70-4F89-8822-4DB39378468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121464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EB65-C6CF-4E49-8F36-FDC2FB71516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512563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E96B-D5B5-40B4-BA0C-9B2744AFFBF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133509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07B5-9E86-4586-8750-25FE6BA5D6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213682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372B-949D-4509-939F-5CC4AF2EC2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508553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FB48-7200-4CBE-A413-EF9C285D2F9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014533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46189-A085-40AF-A156-A016E702BD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481402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7AB1-2DED-4991-84E3-FD407DBF8D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890685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79D8C-E548-4705-B21E-4EB91E9F550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189026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E8F44-E1E8-4298-9E96-ACA3E7C7B69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8521793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1CA27-EC96-45EA-A2FA-9D27F5F4E5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328210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466D-9A2F-4F9A-8095-8C8C55F015D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6506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z/url?sa=i&amp;rct=j&amp;q=&amp;esrc=s&amp;source=images&amp;cd=&amp;cad=rja&amp;uact=8&amp;ved=0CAcQjRxqFQoTCOGZ_MPR4scCFck_FAodhkQFtQ&amp;url=http://www.kamen.snadno.eu/Druhy-kamenu.html&amp;psig=AFQjCNHZ1CNfyWltf_0RyK-Pj3xWqyXLPA&amp;ust=144163673884795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z/url?sa=i&amp;rct=j&amp;q=&amp;esrc=s&amp;source=images&amp;cd=&amp;cad=rja&amp;uact=8&amp;ved=0CAcQjRxqFQoTCJLTsJTS4scCFcS6FAodKF4DoQ&amp;url=http://geologie.vsb.cz/loziska/suroviny/nerudy/v%C3%A1penec.html&amp;psig=AFQjCNHZ1CNfyWltf_0RyK-Pj3xWqyXLPA&amp;ust=144163673884795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z/url?sa=i&amp;rct=j&amp;q=&amp;esrc=s&amp;source=images&amp;cd=&amp;cad=rja&amp;uact=8&amp;ved=0CAcQjRxqFQoTCK_V89fS4scCFQW3FAodlGAEcg&amp;url=http://www.palivazdemar.cz/ledvicke-hnede-uhli-orech-2&amp;psig=AFQjCNEBbrt0j7bXZAF2LXR94yQDzwUItQ&amp;ust=1441637048791497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z/url?sa=i&amp;rct=j&amp;q=&amp;esrc=s&amp;source=images&amp;cd=&amp;cad=rja&amp;uact=8&amp;ved=0CAcQjRxqFQoTCIK4oZTT4scCFQNVFAodudwLKQ&amp;url=http://www.mineralogie-puchnerova.estranky.cz/fotoalbum/nerosty/horniny/fylit.jpg.html&amp;psig=AFQjCNEOw_cwAONnVAUjP_9_96C3p80NZg&amp;ust=1441637181293613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z/url?sa=i&amp;rct=j&amp;q=&amp;esrc=s&amp;source=images&amp;cd=&amp;cad=rja&amp;uact=8&amp;ved=0CAcQjRxqFQoTCI2Wp_7P4scCFUg_FAod46kGCA&amp;url=http://departments.fsv.cvut.cz/k135/wwwold/webkurzy/mikro/cedic.html&amp;psig=AFQjCNG5H4r7P1qYwD8SAlbfU3PZOtjIrw&amp;ust=1441636327261844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z/url?sa=i&amp;rct=j&amp;q=&amp;esrc=s&amp;source=images&amp;cd=&amp;cad=rja&amp;uact=8&amp;ved=0CAcQjRxqFQoTCNve1JWT4scCFQu4FAod03MDkg&amp;url=http://departments.fsv.cvut.cz/k135/wwwold/webkurzy/mikro/melafyr.html&amp;psig=AFQjCNF0cMKXg9_TGG9ExwkV-_e8-CoJOg&amp;ust=1441619941146809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z/url?sa=i&amp;rct=j&amp;q=&amp;esrc=s&amp;source=images&amp;cd=&amp;cad=rja&amp;uact=8&amp;ved=0CAcQjRxqFQoTCNPBjaHR4scCFUu2FAodm5wACQ&amp;url=http://ldf.mendelu.cz/ugp/wp-content/ugp-files/presentace/01-geologie/geologie.html&amp;bvm=bv.102022582,d.d24&amp;psig=AFQjCNHSlGKJbKCxIDzR7YlM_GSCA5W68g&amp;ust=1441636667799865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90600" y="16002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solidFill>
                  <a:srgbClr val="7A5100"/>
                </a:solidFill>
                <a:latin typeface="+mn-lt"/>
              </a:rPr>
              <a:t>Poznávání hornin</a:t>
            </a:r>
            <a:endParaRPr lang="cs-CZ" sz="5400" b="1" dirty="0">
              <a:solidFill>
                <a:srgbClr val="7A5100"/>
              </a:solidFill>
              <a:latin typeface="+mn-lt"/>
            </a:endParaRPr>
          </a:p>
        </p:txBody>
      </p:sp>
      <p:pic>
        <p:nvPicPr>
          <p:cNvPr id="1026" name="Picture 2" descr="C:\Users\Hanka\AppData\Local\Microsoft\Windows\Temporary Internet Files\Content.IE5\WVYEH30I\Smajlík-slaví-30-let-300x20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810000"/>
            <a:ext cx="2857500" cy="1943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Vápenec</a:t>
            </a:r>
            <a:endParaRPr lang="cs-CZ" sz="2400" b="1" dirty="0"/>
          </a:p>
        </p:txBody>
      </p:sp>
      <p:pic>
        <p:nvPicPr>
          <p:cNvPr id="24578" name="Picture 2" descr="http://www.biolib.cz/IMG/GAL/361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5105400" cy="3821756"/>
          </a:xfrm>
          <a:prstGeom prst="rect">
            <a:avLst/>
          </a:prstGeom>
          <a:noFill/>
        </p:spPr>
      </p:pic>
      <p:pic>
        <p:nvPicPr>
          <p:cNvPr id="24580" name="Picture 4" descr="http://geologie.vsb.cz/loziska/suroviny/nerudy/v%C3%A1penec%2004_resiz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276600"/>
            <a:ext cx="4000500" cy="3000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Travertin</a:t>
            </a:r>
            <a:endParaRPr lang="cs-CZ" sz="2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9" b="11925"/>
          <a:stretch>
            <a:fillRect/>
          </a:stretch>
        </p:blipFill>
        <p:spPr>
          <a:xfrm>
            <a:off x="1295400" y="1219200"/>
            <a:ext cx="6781800" cy="5322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Černé uhlí</a:t>
            </a:r>
            <a:endParaRPr lang="cs-CZ" sz="2400" b="1" dirty="0"/>
          </a:p>
        </p:txBody>
      </p:sp>
      <p:pic>
        <p:nvPicPr>
          <p:cNvPr id="21506" name="Picture 2" descr="https://upload.wikimedia.org/wikipedia/commons/thumb/c/c4/Mineral_Antracita_GDFL001.JPG/800px-Mineral_Antracita_GDFL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6810375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Hnědé uhlí</a:t>
            </a:r>
            <a:endParaRPr lang="cs-CZ" sz="2400" b="1" dirty="0"/>
          </a:p>
        </p:txBody>
      </p:sp>
      <p:pic>
        <p:nvPicPr>
          <p:cNvPr id="20482" name="Picture 2" descr="http://www.palivazdemar.cz/editor/image/eshop_products/zbd00039_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2857" r="1665" b="14286"/>
          <a:stretch>
            <a:fillRect/>
          </a:stretch>
        </p:blipFill>
        <p:spPr bwMode="auto">
          <a:xfrm>
            <a:off x="762000" y="1600200"/>
            <a:ext cx="7709647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Rula</a:t>
            </a:r>
            <a:endParaRPr lang="cs-CZ" sz="5400" dirty="0"/>
          </a:p>
        </p:txBody>
      </p:sp>
      <p:pic>
        <p:nvPicPr>
          <p:cNvPr id="4" name="Picture 2" descr="https://upload.wikimedia.org/wikipedia/commons/thumb/4/4e/Augen-gneiss-2.jpg/800px-Augen-gneis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00075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Svor</a:t>
            </a:r>
            <a:endParaRPr lang="cs-CZ" sz="5500" dirty="0"/>
          </a:p>
        </p:txBody>
      </p:sp>
      <p:pic>
        <p:nvPicPr>
          <p:cNvPr id="4" name="Picture 2" descr="https://upload.wikimedia.org/wikipedia/commons/thumb/a/a8/Svor%2C_hornina.jpg/800px-Svor%2C_horn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477000" cy="4855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Fylit</a:t>
            </a:r>
            <a:endParaRPr lang="cs-CZ" sz="4000" b="1" dirty="0"/>
          </a:p>
        </p:txBody>
      </p:sp>
      <p:pic>
        <p:nvPicPr>
          <p:cNvPr id="17410" name="Picture 2" descr="http://www.mineralogie-puchnerova.estranky.cz/img/mid/49/fyli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6629400" cy="5015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Mramor</a:t>
            </a:r>
            <a:endParaRPr lang="cs-CZ" sz="2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286293" y="456907"/>
            <a:ext cx="4800600" cy="6629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noProof="0" dirty="0" smtClean="0">
                <a:latin typeface="+mj-lt"/>
                <a:ea typeface="+mj-ea"/>
                <a:cs typeface="+mj-cs"/>
              </a:rPr>
              <a:t>Žula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143000"/>
            <a:ext cx="5256503" cy="5284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Gabro</a:t>
            </a:r>
            <a:endParaRPr lang="cs-CZ" sz="4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371600"/>
            <a:ext cx="7239000" cy="519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Čedič</a:t>
            </a:r>
            <a:endParaRPr lang="cs-CZ" sz="4000" b="1" dirty="0"/>
          </a:p>
        </p:txBody>
      </p:sp>
      <p:pic>
        <p:nvPicPr>
          <p:cNvPr id="30722" name="Picture 2" descr="http://departments.fsv.cvut.cz/k135/wwwold/webkurzy/mikro/foto/magmaticke/vylevne/cedic/obr.1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12953"/>
          <a:stretch>
            <a:fillRect/>
          </a:stretch>
        </p:blipFill>
        <p:spPr bwMode="auto">
          <a:xfrm>
            <a:off x="762000" y="1447800"/>
            <a:ext cx="741293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Andezit</a:t>
            </a:r>
            <a:endParaRPr lang="cs-CZ" sz="2400" b="1" dirty="0"/>
          </a:p>
        </p:txBody>
      </p:sp>
      <p:pic>
        <p:nvPicPr>
          <p:cNvPr id="29698" name="Picture 2" descr="https://upload.wikimedia.org/wikipedia/commons/1/1f/Amygdaloidal_ande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5886298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Znělec</a:t>
            </a:r>
            <a:endParaRPr lang="cs-CZ" sz="2400" b="1" dirty="0"/>
          </a:p>
        </p:txBody>
      </p:sp>
      <p:pic>
        <p:nvPicPr>
          <p:cNvPr id="28674" name="Picture 2" descr="https://upload.wikimedia.org/wikipedia/commons/9/92/Aegirine-phonolite2-2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638175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Melafyr</a:t>
            </a:r>
            <a:endParaRPr lang="cs-CZ" sz="2400" b="1" dirty="0"/>
          </a:p>
        </p:txBody>
      </p:sp>
      <p:pic>
        <p:nvPicPr>
          <p:cNvPr id="4" name="Picture 4" descr="http://departments.fsv.cvut.cz/k135/wwwold/webkurzy/mikro/foto/magmaticke/vylevne/melafyr/obr.1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14362"/>
          <a:stretch>
            <a:fillRect/>
          </a:stretch>
        </p:blipFill>
        <p:spPr bwMode="auto">
          <a:xfrm>
            <a:off x="990600" y="1371600"/>
            <a:ext cx="7162800" cy="4991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Pískovec</a:t>
            </a:r>
            <a:endParaRPr lang="cs-CZ" sz="24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3137" y="1752600"/>
            <a:ext cx="6217689" cy="4652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Spraš</a:t>
            </a:r>
            <a:endParaRPr lang="cs-CZ" sz="2400" b="1" dirty="0"/>
          </a:p>
        </p:txBody>
      </p:sp>
      <p:pic>
        <p:nvPicPr>
          <p:cNvPr id="25602" name="Picture 2" descr="http://ldf.mendelu.cz/ugp/wp-content/ugp-files/presentace/01-geologie/geologie_soubory/image04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5190" b="280"/>
          <a:stretch>
            <a:fillRect/>
          </a:stretch>
        </p:blipFill>
        <p:spPr bwMode="auto">
          <a:xfrm>
            <a:off x="1981200" y="1447800"/>
            <a:ext cx="51054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95314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ystému Office">
  <a:themeElements>
    <a:clrScheme name="Vlastní 1">
      <a:dk1>
        <a:srgbClr val="020406"/>
      </a:dk1>
      <a:lt1>
        <a:srgbClr val="020406"/>
      </a:lt1>
      <a:dk2>
        <a:srgbClr val="1F497D"/>
      </a:dk2>
      <a:lt2>
        <a:srgbClr val="FFCC6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</TotalTime>
  <Words>20</Words>
  <Application>Microsoft Office PowerPoint</Application>
  <PresentationFormat>Předvádění na obrazovce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Snímek 1</vt:lpstr>
      <vt:lpstr>Snímek 2</vt:lpstr>
      <vt:lpstr>Gabro</vt:lpstr>
      <vt:lpstr>Čedič</vt:lpstr>
      <vt:lpstr>Andezit</vt:lpstr>
      <vt:lpstr>Znělec</vt:lpstr>
      <vt:lpstr>Melafyr</vt:lpstr>
      <vt:lpstr>Pískovec</vt:lpstr>
      <vt:lpstr>Spraš</vt:lpstr>
      <vt:lpstr>Vápenec</vt:lpstr>
      <vt:lpstr>Travertin</vt:lpstr>
      <vt:lpstr>Černé uhlí</vt:lpstr>
      <vt:lpstr>Hnědé uhlí</vt:lpstr>
      <vt:lpstr>Rula</vt:lpstr>
      <vt:lpstr>Svor</vt:lpstr>
      <vt:lpstr>Fylit</vt:lpstr>
      <vt:lpstr>Mramor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Kalandrová</dc:creator>
  <cp:lastModifiedBy>Hanka</cp:lastModifiedBy>
  <cp:revision>440</cp:revision>
  <cp:lastPrinted>2013-01-12T12:38:51Z</cp:lastPrinted>
  <dcterms:created xsi:type="dcterms:W3CDTF">1601-01-01T00:00:00Z</dcterms:created>
  <dcterms:modified xsi:type="dcterms:W3CDTF">2015-09-06T14:50:01Z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